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25203150" cy="36004500"/>
  <p:notesSz cx="6669088" cy="9928225"/>
  <p:defaultTextStyle>
    <a:defPPr>
      <a:defRPr lang="de-DE"/>
    </a:defPPr>
    <a:lvl1pPr marL="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44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688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32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376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220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064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3908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752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Zoyke" initials="AZ" lastIdx="3" clrIdx="0"/>
  <p:cmAuthor id="1" name="Janine" initials="J" lastIdx="1" clrIdx="1"/>
  <p:cmAuthor id="2" name="Meike Claus" initials="MC" lastIdx="3" clrIdx="2">
    <p:extLst/>
  </p:cmAuthor>
  <p:cmAuthor id="3" name="Eva" initials="E" lastIdx="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E61E67"/>
    <a:srgbClr val="FFFFFF"/>
    <a:srgbClr val="CEC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96" autoAdjust="0"/>
    <p:restoredTop sz="97681" autoAdjust="0"/>
  </p:normalViewPr>
  <p:slideViewPr>
    <p:cSldViewPr>
      <p:cViewPr>
        <p:scale>
          <a:sx n="60" d="100"/>
          <a:sy n="60" d="100"/>
        </p:scale>
        <p:origin x="330" y="-174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3000" y="42"/>
      </p:cViewPr>
      <p:guideLst>
        <p:guide orient="horz" pos="3110"/>
        <p:guide pos="2101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F6AA7E-118F-40E3-861C-6D85E0CC9F48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4617807D-367B-4DCD-8A09-B172AD543BFD}">
      <dgm:prSet phldrT="[Text]"/>
      <dgm:spPr/>
      <dgm:t>
        <a:bodyPr/>
        <a:lstStyle/>
        <a:p>
          <a:r>
            <a:rPr lang="de-DE" dirty="0"/>
            <a:t>Module 1</a:t>
          </a:r>
        </a:p>
      </dgm:t>
    </dgm:pt>
    <dgm:pt modelId="{62FA1E0E-AACC-45BA-8AC3-FFAD61B01FB9}" type="parTrans" cxnId="{4DE169C2-E8BB-48A6-9862-B5BFD6CD2B4E}">
      <dgm:prSet/>
      <dgm:spPr/>
      <dgm:t>
        <a:bodyPr/>
        <a:lstStyle/>
        <a:p>
          <a:endParaRPr lang="de-DE"/>
        </a:p>
      </dgm:t>
    </dgm:pt>
    <dgm:pt modelId="{B294597C-EBAF-4CDF-83DA-5EBB7DA7A107}" type="sibTrans" cxnId="{4DE169C2-E8BB-48A6-9862-B5BFD6CD2B4E}">
      <dgm:prSet/>
      <dgm:spPr/>
      <dgm:t>
        <a:bodyPr/>
        <a:lstStyle/>
        <a:p>
          <a:endParaRPr lang="de-DE"/>
        </a:p>
      </dgm:t>
    </dgm:pt>
    <dgm:pt modelId="{26917829-7435-4AFF-AB22-5B9A9962FFD3}">
      <dgm:prSet phldrT="[Text]"/>
      <dgm:spPr/>
      <dgm:t>
        <a:bodyPr/>
        <a:lstStyle/>
        <a:p>
          <a:r>
            <a:rPr lang="de-DE" dirty="0"/>
            <a:t>Module 2</a:t>
          </a:r>
        </a:p>
      </dgm:t>
    </dgm:pt>
    <dgm:pt modelId="{1D0076CB-0532-44B0-8797-D09BB3B70994}" type="parTrans" cxnId="{30AB0339-18B7-4672-B065-A6A3A2469552}">
      <dgm:prSet/>
      <dgm:spPr/>
      <dgm:t>
        <a:bodyPr/>
        <a:lstStyle/>
        <a:p>
          <a:endParaRPr lang="de-DE"/>
        </a:p>
      </dgm:t>
    </dgm:pt>
    <dgm:pt modelId="{E1816156-244E-4B76-94D8-D4C24CC3786D}" type="sibTrans" cxnId="{30AB0339-18B7-4672-B065-A6A3A2469552}">
      <dgm:prSet/>
      <dgm:spPr/>
      <dgm:t>
        <a:bodyPr/>
        <a:lstStyle/>
        <a:p>
          <a:endParaRPr lang="de-DE"/>
        </a:p>
      </dgm:t>
    </dgm:pt>
    <dgm:pt modelId="{80408FCE-2B01-4A3D-BB4D-3D6C671524D8}">
      <dgm:prSet phldrT="[Text]"/>
      <dgm:spPr/>
      <dgm:t>
        <a:bodyPr/>
        <a:lstStyle/>
        <a:p>
          <a:r>
            <a:rPr lang="de-DE" dirty="0"/>
            <a:t>Module 3</a:t>
          </a:r>
        </a:p>
      </dgm:t>
    </dgm:pt>
    <dgm:pt modelId="{28A61C7B-64D4-451F-970A-C02A14CF8531}" type="parTrans" cxnId="{99CF8946-4B63-47B3-AF03-6E90CAFB9117}">
      <dgm:prSet/>
      <dgm:spPr/>
      <dgm:t>
        <a:bodyPr/>
        <a:lstStyle/>
        <a:p>
          <a:endParaRPr lang="de-DE"/>
        </a:p>
      </dgm:t>
    </dgm:pt>
    <dgm:pt modelId="{FC792128-2FF7-40A9-AF1F-C56CB9C0FBC8}" type="sibTrans" cxnId="{99CF8946-4B63-47B3-AF03-6E90CAFB9117}">
      <dgm:prSet/>
      <dgm:spPr/>
      <dgm:t>
        <a:bodyPr/>
        <a:lstStyle/>
        <a:p>
          <a:endParaRPr lang="de-DE"/>
        </a:p>
      </dgm:t>
    </dgm:pt>
    <dgm:pt modelId="{4FDAA7C7-B304-4B4A-93F2-BE4A972F275F}" type="pres">
      <dgm:prSet presAssocID="{C3F6AA7E-118F-40E3-861C-6D85E0CC9F48}" presName="Name0" presStyleCnt="0">
        <dgm:presLayoutVars>
          <dgm:dir/>
          <dgm:resizeHandles val="exact"/>
        </dgm:presLayoutVars>
      </dgm:prSet>
      <dgm:spPr/>
    </dgm:pt>
    <dgm:pt modelId="{4D9A285C-E167-4A1C-99C9-47C53F1086A8}" type="pres">
      <dgm:prSet presAssocID="{4617807D-367B-4DCD-8A09-B172AD543BFD}" presName="Name5" presStyleLbl="vennNode1" presStyleIdx="0" presStyleCnt="3">
        <dgm:presLayoutVars>
          <dgm:bulletEnabled val="1"/>
        </dgm:presLayoutVars>
      </dgm:prSet>
      <dgm:spPr/>
    </dgm:pt>
    <dgm:pt modelId="{811F859F-7A30-4389-A8A5-E691E3C91585}" type="pres">
      <dgm:prSet presAssocID="{B294597C-EBAF-4CDF-83DA-5EBB7DA7A107}" presName="space" presStyleCnt="0"/>
      <dgm:spPr/>
    </dgm:pt>
    <dgm:pt modelId="{440B9902-DB68-4319-B750-FB5EB2FBB9EA}" type="pres">
      <dgm:prSet presAssocID="{26917829-7435-4AFF-AB22-5B9A9962FFD3}" presName="Name5" presStyleLbl="vennNode1" presStyleIdx="1" presStyleCnt="3">
        <dgm:presLayoutVars>
          <dgm:bulletEnabled val="1"/>
        </dgm:presLayoutVars>
      </dgm:prSet>
      <dgm:spPr/>
    </dgm:pt>
    <dgm:pt modelId="{61395EB9-D122-4FA4-8112-83A712716666}" type="pres">
      <dgm:prSet presAssocID="{E1816156-244E-4B76-94D8-D4C24CC3786D}" presName="space" presStyleCnt="0"/>
      <dgm:spPr/>
    </dgm:pt>
    <dgm:pt modelId="{3F4218CE-0818-48C9-B875-507F90CA9D6F}" type="pres">
      <dgm:prSet presAssocID="{80408FCE-2B01-4A3D-BB4D-3D6C671524D8}" presName="Name5" presStyleLbl="vennNode1" presStyleIdx="2" presStyleCnt="3" custLinFactNeighborX="1615" custLinFactNeighborY="-221">
        <dgm:presLayoutVars>
          <dgm:bulletEnabled val="1"/>
        </dgm:presLayoutVars>
      </dgm:prSet>
      <dgm:spPr/>
    </dgm:pt>
  </dgm:ptLst>
  <dgm:cxnLst>
    <dgm:cxn modelId="{30AB0339-18B7-4672-B065-A6A3A2469552}" srcId="{C3F6AA7E-118F-40E3-861C-6D85E0CC9F48}" destId="{26917829-7435-4AFF-AB22-5B9A9962FFD3}" srcOrd="1" destOrd="0" parTransId="{1D0076CB-0532-44B0-8797-D09BB3B70994}" sibTransId="{E1816156-244E-4B76-94D8-D4C24CC3786D}"/>
    <dgm:cxn modelId="{F2B6683F-588C-49E8-B91A-9EF80735BC4D}" type="presOf" srcId="{26917829-7435-4AFF-AB22-5B9A9962FFD3}" destId="{440B9902-DB68-4319-B750-FB5EB2FBB9EA}" srcOrd="0" destOrd="0" presId="urn:microsoft.com/office/officeart/2005/8/layout/venn3"/>
    <dgm:cxn modelId="{99CF8946-4B63-47B3-AF03-6E90CAFB9117}" srcId="{C3F6AA7E-118F-40E3-861C-6D85E0CC9F48}" destId="{80408FCE-2B01-4A3D-BB4D-3D6C671524D8}" srcOrd="2" destOrd="0" parTransId="{28A61C7B-64D4-451F-970A-C02A14CF8531}" sibTransId="{FC792128-2FF7-40A9-AF1F-C56CB9C0FBC8}"/>
    <dgm:cxn modelId="{4DE169C2-E8BB-48A6-9862-B5BFD6CD2B4E}" srcId="{C3F6AA7E-118F-40E3-861C-6D85E0CC9F48}" destId="{4617807D-367B-4DCD-8A09-B172AD543BFD}" srcOrd="0" destOrd="0" parTransId="{62FA1E0E-AACC-45BA-8AC3-FFAD61B01FB9}" sibTransId="{B294597C-EBAF-4CDF-83DA-5EBB7DA7A107}"/>
    <dgm:cxn modelId="{3ADCD0D9-E989-4081-986D-7266015FE536}" type="presOf" srcId="{4617807D-367B-4DCD-8A09-B172AD543BFD}" destId="{4D9A285C-E167-4A1C-99C9-47C53F1086A8}" srcOrd="0" destOrd="0" presId="urn:microsoft.com/office/officeart/2005/8/layout/venn3"/>
    <dgm:cxn modelId="{0076D9E9-6AE3-4CFD-A356-25184840BD14}" type="presOf" srcId="{80408FCE-2B01-4A3D-BB4D-3D6C671524D8}" destId="{3F4218CE-0818-48C9-B875-507F90CA9D6F}" srcOrd="0" destOrd="0" presId="urn:microsoft.com/office/officeart/2005/8/layout/venn3"/>
    <dgm:cxn modelId="{BE68FDFF-00CF-429B-9175-F1DC003055CD}" type="presOf" srcId="{C3F6AA7E-118F-40E3-861C-6D85E0CC9F48}" destId="{4FDAA7C7-B304-4B4A-93F2-BE4A972F275F}" srcOrd="0" destOrd="0" presId="urn:microsoft.com/office/officeart/2005/8/layout/venn3"/>
    <dgm:cxn modelId="{53B4222D-8B71-437B-8631-A46A66C86485}" type="presParOf" srcId="{4FDAA7C7-B304-4B4A-93F2-BE4A972F275F}" destId="{4D9A285C-E167-4A1C-99C9-47C53F1086A8}" srcOrd="0" destOrd="0" presId="urn:microsoft.com/office/officeart/2005/8/layout/venn3"/>
    <dgm:cxn modelId="{57DDC944-5156-4933-AC13-AD375D24FA3B}" type="presParOf" srcId="{4FDAA7C7-B304-4B4A-93F2-BE4A972F275F}" destId="{811F859F-7A30-4389-A8A5-E691E3C91585}" srcOrd="1" destOrd="0" presId="urn:microsoft.com/office/officeart/2005/8/layout/venn3"/>
    <dgm:cxn modelId="{F915A7A0-8A6B-4783-83EF-688F0EEDD311}" type="presParOf" srcId="{4FDAA7C7-B304-4B4A-93F2-BE4A972F275F}" destId="{440B9902-DB68-4319-B750-FB5EB2FBB9EA}" srcOrd="2" destOrd="0" presId="urn:microsoft.com/office/officeart/2005/8/layout/venn3"/>
    <dgm:cxn modelId="{F5429174-4976-4500-B3EC-C1EB2EC8A045}" type="presParOf" srcId="{4FDAA7C7-B304-4B4A-93F2-BE4A972F275F}" destId="{61395EB9-D122-4FA4-8112-83A712716666}" srcOrd="3" destOrd="0" presId="urn:microsoft.com/office/officeart/2005/8/layout/venn3"/>
    <dgm:cxn modelId="{C61B98C2-DCCA-4DFE-8A19-822B9E11A181}" type="presParOf" srcId="{4FDAA7C7-B304-4B4A-93F2-BE4A972F275F}" destId="{3F4218CE-0818-48C9-B875-507F90CA9D6F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F6AA7E-118F-40E3-861C-6D85E0CC9F48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4617807D-367B-4DCD-8A09-B172AD543BFD}">
      <dgm:prSet phldrT="[Text]"/>
      <dgm:spPr/>
      <dgm:t>
        <a:bodyPr/>
        <a:lstStyle/>
        <a:p>
          <a:r>
            <a:rPr lang="de-DE" dirty="0"/>
            <a:t>Module 1</a:t>
          </a:r>
        </a:p>
      </dgm:t>
    </dgm:pt>
    <dgm:pt modelId="{62FA1E0E-AACC-45BA-8AC3-FFAD61B01FB9}" type="parTrans" cxnId="{4DE169C2-E8BB-48A6-9862-B5BFD6CD2B4E}">
      <dgm:prSet/>
      <dgm:spPr/>
      <dgm:t>
        <a:bodyPr/>
        <a:lstStyle/>
        <a:p>
          <a:endParaRPr lang="de-DE"/>
        </a:p>
      </dgm:t>
    </dgm:pt>
    <dgm:pt modelId="{B294597C-EBAF-4CDF-83DA-5EBB7DA7A107}" type="sibTrans" cxnId="{4DE169C2-E8BB-48A6-9862-B5BFD6CD2B4E}">
      <dgm:prSet/>
      <dgm:spPr/>
      <dgm:t>
        <a:bodyPr/>
        <a:lstStyle/>
        <a:p>
          <a:endParaRPr lang="de-DE"/>
        </a:p>
      </dgm:t>
    </dgm:pt>
    <dgm:pt modelId="{26917829-7435-4AFF-AB22-5B9A9962FFD3}">
      <dgm:prSet phldrT="[Text]"/>
      <dgm:spPr/>
      <dgm:t>
        <a:bodyPr/>
        <a:lstStyle/>
        <a:p>
          <a:r>
            <a:rPr lang="de-DE" dirty="0"/>
            <a:t>Module 2</a:t>
          </a:r>
        </a:p>
      </dgm:t>
    </dgm:pt>
    <dgm:pt modelId="{1D0076CB-0532-44B0-8797-D09BB3B70994}" type="parTrans" cxnId="{30AB0339-18B7-4672-B065-A6A3A2469552}">
      <dgm:prSet/>
      <dgm:spPr/>
      <dgm:t>
        <a:bodyPr/>
        <a:lstStyle/>
        <a:p>
          <a:endParaRPr lang="de-DE"/>
        </a:p>
      </dgm:t>
    </dgm:pt>
    <dgm:pt modelId="{E1816156-244E-4B76-94D8-D4C24CC3786D}" type="sibTrans" cxnId="{30AB0339-18B7-4672-B065-A6A3A2469552}">
      <dgm:prSet/>
      <dgm:spPr/>
      <dgm:t>
        <a:bodyPr/>
        <a:lstStyle/>
        <a:p>
          <a:endParaRPr lang="de-DE"/>
        </a:p>
      </dgm:t>
    </dgm:pt>
    <dgm:pt modelId="{80408FCE-2B01-4A3D-BB4D-3D6C671524D8}">
      <dgm:prSet phldrT="[Text]"/>
      <dgm:spPr/>
      <dgm:t>
        <a:bodyPr/>
        <a:lstStyle/>
        <a:p>
          <a:r>
            <a:rPr lang="de-DE" dirty="0"/>
            <a:t>Module 3</a:t>
          </a:r>
        </a:p>
      </dgm:t>
    </dgm:pt>
    <dgm:pt modelId="{28A61C7B-64D4-451F-970A-C02A14CF8531}" type="parTrans" cxnId="{99CF8946-4B63-47B3-AF03-6E90CAFB9117}">
      <dgm:prSet/>
      <dgm:spPr/>
      <dgm:t>
        <a:bodyPr/>
        <a:lstStyle/>
        <a:p>
          <a:endParaRPr lang="de-DE"/>
        </a:p>
      </dgm:t>
    </dgm:pt>
    <dgm:pt modelId="{FC792128-2FF7-40A9-AF1F-C56CB9C0FBC8}" type="sibTrans" cxnId="{99CF8946-4B63-47B3-AF03-6E90CAFB9117}">
      <dgm:prSet/>
      <dgm:spPr/>
      <dgm:t>
        <a:bodyPr/>
        <a:lstStyle/>
        <a:p>
          <a:endParaRPr lang="de-DE"/>
        </a:p>
      </dgm:t>
    </dgm:pt>
    <dgm:pt modelId="{4FDAA7C7-B304-4B4A-93F2-BE4A972F275F}" type="pres">
      <dgm:prSet presAssocID="{C3F6AA7E-118F-40E3-861C-6D85E0CC9F48}" presName="Name0" presStyleCnt="0">
        <dgm:presLayoutVars>
          <dgm:dir/>
          <dgm:resizeHandles val="exact"/>
        </dgm:presLayoutVars>
      </dgm:prSet>
      <dgm:spPr/>
    </dgm:pt>
    <dgm:pt modelId="{4D9A285C-E167-4A1C-99C9-47C53F1086A8}" type="pres">
      <dgm:prSet presAssocID="{4617807D-367B-4DCD-8A09-B172AD543BFD}" presName="Name5" presStyleLbl="vennNode1" presStyleIdx="0" presStyleCnt="3">
        <dgm:presLayoutVars>
          <dgm:bulletEnabled val="1"/>
        </dgm:presLayoutVars>
      </dgm:prSet>
      <dgm:spPr/>
    </dgm:pt>
    <dgm:pt modelId="{811F859F-7A30-4389-A8A5-E691E3C91585}" type="pres">
      <dgm:prSet presAssocID="{B294597C-EBAF-4CDF-83DA-5EBB7DA7A107}" presName="space" presStyleCnt="0"/>
      <dgm:spPr/>
    </dgm:pt>
    <dgm:pt modelId="{440B9902-DB68-4319-B750-FB5EB2FBB9EA}" type="pres">
      <dgm:prSet presAssocID="{26917829-7435-4AFF-AB22-5B9A9962FFD3}" presName="Name5" presStyleLbl="vennNode1" presStyleIdx="1" presStyleCnt="3">
        <dgm:presLayoutVars>
          <dgm:bulletEnabled val="1"/>
        </dgm:presLayoutVars>
      </dgm:prSet>
      <dgm:spPr/>
    </dgm:pt>
    <dgm:pt modelId="{61395EB9-D122-4FA4-8112-83A712716666}" type="pres">
      <dgm:prSet presAssocID="{E1816156-244E-4B76-94D8-D4C24CC3786D}" presName="space" presStyleCnt="0"/>
      <dgm:spPr/>
    </dgm:pt>
    <dgm:pt modelId="{3F4218CE-0818-48C9-B875-507F90CA9D6F}" type="pres">
      <dgm:prSet presAssocID="{80408FCE-2B01-4A3D-BB4D-3D6C671524D8}" presName="Name5" presStyleLbl="vennNode1" presStyleIdx="2" presStyleCnt="3" custLinFactNeighborX="1615" custLinFactNeighborY="-221">
        <dgm:presLayoutVars>
          <dgm:bulletEnabled val="1"/>
        </dgm:presLayoutVars>
      </dgm:prSet>
      <dgm:spPr/>
    </dgm:pt>
  </dgm:ptLst>
  <dgm:cxnLst>
    <dgm:cxn modelId="{30AB0339-18B7-4672-B065-A6A3A2469552}" srcId="{C3F6AA7E-118F-40E3-861C-6D85E0CC9F48}" destId="{26917829-7435-4AFF-AB22-5B9A9962FFD3}" srcOrd="1" destOrd="0" parTransId="{1D0076CB-0532-44B0-8797-D09BB3B70994}" sibTransId="{E1816156-244E-4B76-94D8-D4C24CC3786D}"/>
    <dgm:cxn modelId="{F2B6683F-588C-49E8-B91A-9EF80735BC4D}" type="presOf" srcId="{26917829-7435-4AFF-AB22-5B9A9962FFD3}" destId="{440B9902-DB68-4319-B750-FB5EB2FBB9EA}" srcOrd="0" destOrd="0" presId="urn:microsoft.com/office/officeart/2005/8/layout/venn3"/>
    <dgm:cxn modelId="{99CF8946-4B63-47B3-AF03-6E90CAFB9117}" srcId="{C3F6AA7E-118F-40E3-861C-6D85E0CC9F48}" destId="{80408FCE-2B01-4A3D-BB4D-3D6C671524D8}" srcOrd="2" destOrd="0" parTransId="{28A61C7B-64D4-451F-970A-C02A14CF8531}" sibTransId="{FC792128-2FF7-40A9-AF1F-C56CB9C0FBC8}"/>
    <dgm:cxn modelId="{4DE169C2-E8BB-48A6-9862-B5BFD6CD2B4E}" srcId="{C3F6AA7E-118F-40E3-861C-6D85E0CC9F48}" destId="{4617807D-367B-4DCD-8A09-B172AD543BFD}" srcOrd="0" destOrd="0" parTransId="{62FA1E0E-AACC-45BA-8AC3-FFAD61B01FB9}" sibTransId="{B294597C-EBAF-4CDF-83DA-5EBB7DA7A107}"/>
    <dgm:cxn modelId="{3ADCD0D9-E989-4081-986D-7266015FE536}" type="presOf" srcId="{4617807D-367B-4DCD-8A09-B172AD543BFD}" destId="{4D9A285C-E167-4A1C-99C9-47C53F1086A8}" srcOrd="0" destOrd="0" presId="urn:microsoft.com/office/officeart/2005/8/layout/venn3"/>
    <dgm:cxn modelId="{0076D9E9-6AE3-4CFD-A356-25184840BD14}" type="presOf" srcId="{80408FCE-2B01-4A3D-BB4D-3D6C671524D8}" destId="{3F4218CE-0818-48C9-B875-507F90CA9D6F}" srcOrd="0" destOrd="0" presId="urn:microsoft.com/office/officeart/2005/8/layout/venn3"/>
    <dgm:cxn modelId="{BE68FDFF-00CF-429B-9175-F1DC003055CD}" type="presOf" srcId="{C3F6AA7E-118F-40E3-861C-6D85E0CC9F48}" destId="{4FDAA7C7-B304-4B4A-93F2-BE4A972F275F}" srcOrd="0" destOrd="0" presId="urn:microsoft.com/office/officeart/2005/8/layout/venn3"/>
    <dgm:cxn modelId="{53B4222D-8B71-437B-8631-A46A66C86485}" type="presParOf" srcId="{4FDAA7C7-B304-4B4A-93F2-BE4A972F275F}" destId="{4D9A285C-E167-4A1C-99C9-47C53F1086A8}" srcOrd="0" destOrd="0" presId="urn:microsoft.com/office/officeart/2005/8/layout/venn3"/>
    <dgm:cxn modelId="{57DDC944-5156-4933-AC13-AD375D24FA3B}" type="presParOf" srcId="{4FDAA7C7-B304-4B4A-93F2-BE4A972F275F}" destId="{811F859F-7A30-4389-A8A5-E691E3C91585}" srcOrd="1" destOrd="0" presId="urn:microsoft.com/office/officeart/2005/8/layout/venn3"/>
    <dgm:cxn modelId="{F915A7A0-8A6B-4783-83EF-688F0EEDD311}" type="presParOf" srcId="{4FDAA7C7-B304-4B4A-93F2-BE4A972F275F}" destId="{440B9902-DB68-4319-B750-FB5EB2FBB9EA}" srcOrd="2" destOrd="0" presId="urn:microsoft.com/office/officeart/2005/8/layout/venn3"/>
    <dgm:cxn modelId="{F5429174-4976-4500-B3EC-C1EB2EC8A045}" type="presParOf" srcId="{4FDAA7C7-B304-4B4A-93F2-BE4A972F275F}" destId="{61395EB9-D122-4FA4-8112-83A712716666}" srcOrd="3" destOrd="0" presId="urn:microsoft.com/office/officeart/2005/8/layout/venn3"/>
    <dgm:cxn modelId="{C61B98C2-DCCA-4DFE-8A19-822B9E11A181}" type="presParOf" srcId="{4FDAA7C7-B304-4B4A-93F2-BE4A972F275F}" destId="{3F4218CE-0818-48C9-B875-507F90CA9D6F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310520-2B46-488D-8F9A-B683915704B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38461C6-8320-4769-965E-0E149F56651E}">
      <dgm:prSet phldrT="[Text]" custT="1"/>
      <dgm:spPr/>
      <dgm:t>
        <a:bodyPr/>
        <a:lstStyle/>
        <a:p>
          <a:r>
            <a:rPr lang="de-DE" sz="2800" dirty="0" err="1"/>
            <a:t>Pre</a:t>
          </a:r>
          <a:r>
            <a:rPr lang="de-DE" sz="2800" dirty="0"/>
            <a:t>-school</a:t>
          </a:r>
        </a:p>
      </dgm:t>
    </dgm:pt>
    <dgm:pt modelId="{9698E181-CA28-491F-8CD8-FC88139283E5}" type="parTrans" cxnId="{5DD8DADF-5F35-4AE2-9EDF-C55D280DABC2}">
      <dgm:prSet/>
      <dgm:spPr/>
      <dgm:t>
        <a:bodyPr/>
        <a:lstStyle/>
        <a:p>
          <a:endParaRPr lang="de-DE"/>
        </a:p>
      </dgm:t>
    </dgm:pt>
    <dgm:pt modelId="{7B76F1F3-25D3-4769-B339-56ABB87CC923}" type="sibTrans" cxnId="{5DD8DADF-5F35-4AE2-9EDF-C55D280DABC2}">
      <dgm:prSet/>
      <dgm:spPr/>
      <dgm:t>
        <a:bodyPr/>
        <a:lstStyle/>
        <a:p>
          <a:endParaRPr lang="de-DE"/>
        </a:p>
      </dgm:t>
    </dgm:pt>
    <dgm:pt modelId="{0B0472A2-0C72-479E-8A04-94531B45E6B8}">
      <dgm:prSet phldrT="[Text]" custT="1"/>
      <dgm:spPr/>
      <dgm:t>
        <a:bodyPr/>
        <a:lstStyle/>
        <a:p>
          <a:r>
            <a:rPr lang="de-DE" sz="2400" dirty="0"/>
            <a:t>Turkey</a:t>
          </a:r>
        </a:p>
      </dgm:t>
    </dgm:pt>
    <dgm:pt modelId="{E144269D-7D8E-40BD-BB90-20B213BA912E}" type="parTrans" cxnId="{21BCE0DB-6110-4BD1-949A-503094B5F5AD}">
      <dgm:prSet/>
      <dgm:spPr/>
      <dgm:t>
        <a:bodyPr/>
        <a:lstStyle/>
        <a:p>
          <a:endParaRPr lang="de-DE"/>
        </a:p>
      </dgm:t>
    </dgm:pt>
    <dgm:pt modelId="{147E6750-2703-485A-B3F2-E2DB6163BF5C}" type="sibTrans" cxnId="{21BCE0DB-6110-4BD1-949A-503094B5F5AD}">
      <dgm:prSet/>
      <dgm:spPr/>
      <dgm:t>
        <a:bodyPr/>
        <a:lstStyle/>
        <a:p>
          <a:endParaRPr lang="de-DE"/>
        </a:p>
      </dgm:t>
    </dgm:pt>
    <dgm:pt modelId="{3CCC2902-31C9-47D1-8415-FC3358CE1BB7}">
      <dgm:prSet phldrT="[Text]" custT="1"/>
      <dgm:spPr/>
      <dgm:t>
        <a:bodyPr/>
        <a:lstStyle/>
        <a:p>
          <a:r>
            <a:rPr lang="de-DE" sz="2800" dirty="0"/>
            <a:t>Primary School</a:t>
          </a:r>
        </a:p>
      </dgm:t>
    </dgm:pt>
    <dgm:pt modelId="{4D426613-8264-420E-8232-84A48F2CE25C}" type="parTrans" cxnId="{FBFF23E5-F174-48F9-9833-BB867DF57DB0}">
      <dgm:prSet/>
      <dgm:spPr/>
      <dgm:t>
        <a:bodyPr/>
        <a:lstStyle/>
        <a:p>
          <a:endParaRPr lang="de-DE"/>
        </a:p>
      </dgm:t>
    </dgm:pt>
    <dgm:pt modelId="{9E5C7CBF-4AF4-454C-B9F8-7560DA991C17}" type="sibTrans" cxnId="{FBFF23E5-F174-48F9-9833-BB867DF57DB0}">
      <dgm:prSet/>
      <dgm:spPr/>
      <dgm:t>
        <a:bodyPr/>
        <a:lstStyle/>
        <a:p>
          <a:endParaRPr lang="de-DE"/>
        </a:p>
      </dgm:t>
    </dgm:pt>
    <dgm:pt modelId="{47DDFBD8-88F1-4F2E-BAAA-8A866F68E675}">
      <dgm:prSet phldrT="[Text]" custT="1"/>
      <dgm:spPr/>
      <dgm:t>
        <a:bodyPr/>
        <a:lstStyle/>
        <a:p>
          <a:r>
            <a:rPr lang="de-DE" sz="2400" dirty="0"/>
            <a:t>Germany</a:t>
          </a:r>
        </a:p>
      </dgm:t>
    </dgm:pt>
    <dgm:pt modelId="{79C40F9C-7380-4386-806D-BD7EEDACBD8D}" type="parTrans" cxnId="{9A4D291B-BFB1-455B-B607-0545053B416D}">
      <dgm:prSet/>
      <dgm:spPr/>
      <dgm:t>
        <a:bodyPr/>
        <a:lstStyle/>
        <a:p>
          <a:endParaRPr lang="de-DE"/>
        </a:p>
      </dgm:t>
    </dgm:pt>
    <dgm:pt modelId="{2E93D7F9-6867-4D2E-A402-C302CA458266}" type="sibTrans" cxnId="{9A4D291B-BFB1-455B-B607-0545053B416D}">
      <dgm:prSet/>
      <dgm:spPr/>
      <dgm:t>
        <a:bodyPr/>
        <a:lstStyle/>
        <a:p>
          <a:endParaRPr lang="de-DE"/>
        </a:p>
      </dgm:t>
    </dgm:pt>
    <dgm:pt modelId="{DED40D54-5BCF-4ED9-9A4B-B88BAC91B5DF}">
      <dgm:prSet phldrT="[Text]" custT="1"/>
      <dgm:spPr/>
      <dgm:t>
        <a:bodyPr/>
        <a:lstStyle/>
        <a:p>
          <a:r>
            <a:rPr lang="de-DE" sz="2800" dirty="0"/>
            <a:t>Branch </a:t>
          </a:r>
          <a:r>
            <a:rPr lang="de-DE" sz="2800" dirty="0" err="1"/>
            <a:t>teachers</a:t>
          </a:r>
          <a:endParaRPr lang="de-DE" sz="2800" dirty="0"/>
        </a:p>
      </dgm:t>
    </dgm:pt>
    <dgm:pt modelId="{5F98D3C5-BC19-439E-9D6C-35EB592374B1}" type="parTrans" cxnId="{65A4616C-A41F-419A-AAFA-9D9395796A4F}">
      <dgm:prSet/>
      <dgm:spPr/>
      <dgm:t>
        <a:bodyPr/>
        <a:lstStyle/>
        <a:p>
          <a:endParaRPr lang="de-DE"/>
        </a:p>
      </dgm:t>
    </dgm:pt>
    <dgm:pt modelId="{7CBF43CF-6B4D-4FEF-8319-083E34EDD470}" type="sibTrans" cxnId="{65A4616C-A41F-419A-AAFA-9D9395796A4F}">
      <dgm:prSet/>
      <dgm:spPr/>
      <dgm:t>
        <a:bodyPr/>
        <a:lstStyle/>
        <a:p>
          <a:endParaRPr lang="de-DE"/>
        </a:p>
      </dgm:t>
    </dgm:pt>
    <dgm:pt modelId="{3B170CB7-8659-496A-B2A1-48F7D31845E7}">
      <dgm:prSet phldrT="[Text]" custT="1"/>
      <dgm:spPr/>
      <dgm:t>
        <a:bodyPr/>
        <a:lstStyle/>
        <a:p>
          <a:r>
            <a:rPr lang="de-DE" sz="2400" dirty="0" err="1"/>
            <a:t>Ireland</a:t>
          </a:r>
          <a:endParaRPr lang="de-DE" sz="2400" dirty="0"/>
        </a:p>
      </dgm:t>
    </dgm:pt>
    <dgm:pt modelId="{8BFE9048-A784-4D57-A090-FAEC79EFD25E}" type="parTrans" cxnId="{0C793CDB-491B-40F8-9F93-82926FC57E41}">
      <dgm:prSet/>
      <dgm:spPr/>
      <dgm:t>
        <a:bodyPr/>
        <a:lstStyle/>
        <a:p>
          <a:endParaRPr lang="de-DE"/>
        </a:p>
      </dgm:t>
    </dgm:pt>
    <dgm:pt modelId="{13AB2FC1-567D-4688-8E96-4819D645E0EC}" type="sibTrans" cxnId="{0C793CDB-491B-40F8-9F93-82926FC57E41}">
      <dgm:prSet/>
      <dgm:spPr/>
      <dgm:t>
        <a:bodyPr/>
        <a:lstStyle/>
        <a:p>
          <a:endParaRPr lang="de-DE"/>
        </a:p>
      </dgm:t>
    </dgm:pt>
    <dgm:pt modelId="{0F7E4B16-A680-4CE9-B48A-9B8BCE029AF0}" type="pres">
      <dgm:prSet presAssocID="{40310520-2B46-488D-8F9A-B683915704B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4ABF2D-6EB5-4BDE-A7C3-C0BC3D3B7B8E}" type="pres">
      <dgm:prSet presAssocID="{638461C6-8320-4769-965E-0E149F56651E}" presName="root" presStyleCnt="0"/>
      <dgm:spPr/>
    </dgm:pt>
    <dgm:pt modelId="{1A55D824-A031-48ED-B8E4-F55DDC22272D}" type="pres">
      <dgm:prSet presAssocID="{638461C6-8320-4769-965E-0E149F56651E}" presName="rootComposite" presStyleCnt="0"/>
      <dgm:spPr/>
    </dgm:pt>
    <dgm:pt modelId="{C8727CD7-5C8C-4F5D-9F50-095208570C61}" type="pres">
      <dgm:prSet presAssocID="{638461C6-8320-4769-965E-0E149F56651E}" presName="rootText" presStyleLbl="node1" presStyleIdx="0" presStyleCnt="3" custScaleX="84648" custLinFactNeighborY="16904"/>
      <dgm:spPr/>
    </dgm:pt>
    <dgm:pt modelId="{610AF5C3-1507-4F26-B6D9-07E0BA0C1C39}" type="pres">
      <dgm:prSet presAssocID="{638461C6-8320-4769-965E-0E149F56651E}" presName="rootConnector" presStyleLbl="node1" presStyleIdx="0" presStyleCnt="3"/>
      <dgm:spPr/>
    </dgm:pt>
    <dgm:pt modelId="{6AD967D4-AB9F-4816-91A7-2DA0D4DE3038}" type="pres">
      <dgm:prSet presAssocID="{638461C6-8320-4769-965E-0E149F56651E}" presName="childShape" presStyleCnt="0"/>
      <dgm:spPr/>
    </dgm:pt>
    <dgm:pt modelId="{8FB44F49-092A-4842-882E-2B2F5ECCBBF7}" type="pres">
      <dgm:prSet presAssocID="{E144269D-7D8E-40BD-BB90-20B213BA912E}" presName="Name13" presStyleLbl="parChTrans1D2" presStyleIdx="0" presStyleCnt="3"/>
      <dgm:spPr/>
    </dgm:pt>
    <dgm:pt modelId="{35882827-3804-473E-AECF-F0D791BEA652}" type="pres">
      <dgm:prSet presAssocID="{0B0472A2-0C72-479E-8A04-94531B45E6B8}" presName="childText" presStyleLbl="bgAcc1" presStyleIdx="0" presStyleCnt="3">
        <dgm:presLayoutVars>
          <dgm:bulletEnabled val="1"/>
        </dgm:presLayoutVars>
      </dgm:prSet>
      <dgm:spPr/>
    </dgm:pt>
    <dgm:pt modelId="{A2969AFE-AC2C-43CB-A131-7E6320530AE3}" type="pres">
      <dgm:prSet presAssocID="{3CCC2902-31C9-47D1-8415-FC3358CE1BB7}" presName="root" presStyleCnt="0"/>
      <dgm:spPr/>
    </dgm:pt>
    <dgm:pt modelId="{6634D6DF-61E9-41CE-B82D-41138DA7EDB8}" type="pres">
      <dgm:prSet presAssocID="{3CCC2902-31C9-47D1-8415-FC3358CE1BB7}" presName="rootComposite" presStyleCnt="0"/>
      <dgm:spPr/>
    </dgm:pt>
    <dgm:pt modelId="{F4F3E083-C409-4138-A494-953CAF0A4B14}" type="pres">
      <dgm:prSet presAssocID="{3CCC2902-31C9-47D1-8415-FC3358CE1BB7}" presName="rootText" presStyleLbl="node1" presStyleIdx="1" presStyleCnt="3" custScaleX="84648" custLinFactNeighborX="5" custLinFactNeighborY="16738"/>
      <dgm:spPr/>
    </dgm:pt>
    <dgm:pt modelId="{A770B919-926F-4F29-B7F9-45A12B85FFD6}" type="pres">
      <dgm:prSet presAssocID="{3CCC2902-31C9-47D1-8415-FC3358CE1BB7}" presName="rootConnector" presStyleLbl="node1" presStyleIdx="1" presStyleCnt="3"/>
      <dgm:spPr/>
    </dgm:pt>
    <dgm:pt modelId="{7B002EF1-D064-4262-8CA3-23DF528091FF}" type="pres">
      <dgm:prSet presAssocID="{3CCC2902-31C9-47D1-8415-FC3358CE1BB7}" presName="childShape" presStyleCnt="0"/>
      <dgm:spPr/>
    </dgm:pt>
    <dgm:pt modelId="{81F569D4-1739-46CB-A6BC-13A59680F971}" type="pres">
      <dgm:prSet presAssocID="{79C40F9C-7380-4386-806D-BD7EEDACBD8D}" presName="Name13" presStyleLbl="parChTrans1D2" presStyleIdx="1" presStyleCnt="3"/>
      <dgm:spPr/>
    </dgm:pt>
    <dgm:pt modelId="{DE85BE6C-AC81-454F-93BB-95FC6A309060}" type="pres">
      <dgm:prSet presAssocID="{47DDFBD8-88F1-4F2E-BAAA-8A866F68E675}" presName="childText" presStyleLbl="bgAcc1" presStyleIdx="1" presStyleCnt="3">
        <dgm:presLayoutVars>
          <dgm:bulletEnabled val="1"/>
        </dgm:presLayoutVars>
      </dgm:prSet>
      <dgm:spPr/>
    </dgm:pt>
    <dgm:pt modelId="{2D6DAC76-9E4F-4DF7-B3DE-DBAF4B9F4FA0}" type="pres">
      <dgm:prSet presAssocID="{DED40D54-5BCF-4ED9-9A4B-B88BAC91B5DF}" presName="root" presStyleCnt="0"/>
      <dgm:spPr/>
    </dgm:pt>
    <dgm:pt modelId="{3160BB92-2735-4569-B476-C973842584B9}" type="pres">
      <dgm:prSet presAssocID="{DED40D54-5BCF-4ED9-9A4B-B88BAC91B5DF}" presName="rootComposite" presStyleCnt="0"/>
      <dgm:spPr/>
    </dgm:pt>
    <dgm:pt modelId="{189AC8AC-48E7-4AE2-8C42-274472802900}" type="pres">
      <dgm:prSet presAssocID="{DED40D54-5BCF-4ED9-9A4B-B88BAC91B5DF}" presName="rootText" presStyleLbl="node1" presStyleIdx="2" presStyleCnt="3" custScaleX="84648" custLinFactNeighborY="16904"/>
      <dgm:spPr/>
    </dgm:pt>
    <dgm:pt modelId="{0716D037-9F54-4E1B-BD0E-247CD890B391}" type="pres">
      <dgm:prSet presAssocID="{DED40D54-5BCF-4ED9-9A4B-B88BAC91B5DF}" presName="rootConnector" presStyleLbl="node1" presStyleIdx="2" presStyleCnt="3"/>
      <dgm:spPr/>
    </dgm:pt>
    <dgm:pt modelId="{B6AA159F-05F1-4C50-B389-B34B084E820F}" type="pres">
      <dgm:prSet presAssocID="{DED40D54-5BCF-4ED9-9A4B-B88BAC91B5DF}" presName="childShape" presStyleCnt="0"/>
      <dgm:spPr/>
    </dgm:pt>
    <dgm:pt modelId="{232770A5-EF19-4029-B842-101496353626}" type="pres">
      <dgm:prSet presAssocID="{8BFE9048-A784-4D57-A090-FAEC79EFD25E}" presName="Name13" presStyleLbl="parChTrans1D2" presStyleIdx="2" presStyleCnt="3"/>
      <dgm:spPr/>
    </dgm:pt>
    <dgm:pt modelId="{A5D4C3D6-860D-4119-95E9-039C878AB6CF}" type="pres">
      <dgm:prSet presAssocID="{3B170CB7-8659-496A-B2A1-48F7D31845E7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EBC88711-46D1-4EA2-8F56-AFA3A0E72E84}" type="presOf" srcId="{79C40F9C-7380-4386-806D-BD7EEDACBD8D}" destId="{81F569D4-1739-46CB-A6BC-13A59680F971}" srcOrd="0" destOrd="0" presId="urn:microsoft.com/office/officeart/2005/8/layout/hierarchy3"/>
    <dgm:cxn modelId="{9A4D291B-BFB1-455B-B607-0545053B416D}" srcId="{3CCC2902-31C9-47D1-8415-FC3358CE1BB7}" destId="{47DDFBD8-88F1-4F2E-BAAA-8A866F68E675}" srcOrd="0" destOrd="0" parTransId="{79C40F9C-7380-4386-806D-BD7EEDACBD8D}" sibTransId="{2E93D7F9-6867-4D2E-A402-C302CA458266}"/>
    <dgm:cxn modelId="{90B94729-FEB0-4683-910D-5B2836CEF263}" type="presOf" srcId="{638461C6-8320-4769-965E-0E149F56651E}" destId="{610AF5C3-1507-4F26-B6D9-07E0BA0C1C39}" srcOrd="1" destOrd="0" presId="urn:microsoft.com/office/officeart/2005/8/layout/hierarchy3"/>
    <dgm:cxn modelId="{0D57DA36-9FAC-4627-9B84-C52CAFD9BD0A}" type="presOf" srcId="{638461C6-8320-4769-965E-0E149F56651E}" destId="{C8727CD7-5C8C-4F5D-9F50-095208570C61}" srcOrd="0" destOrd="0" presId="urn:microsoft.com/office/officeart/2005/8/layout/hierarchy3"/>
    <dgm:cxn modelId="{56413065-7667-46D1-A723-2FFD65385C26}" type="presOf" srcId="{0B0472A2-0C72-479E-8A04-94531B45E6B8}" destId="{35882827-3804-473E-AECF-F0D791BEA652}" srcOrd="0" destOrd="0" presId="urn:microsoft.com/office/officeart/2005/8/layout/hierarchy3"/>
    <dgm:cxn modelId="{65A4616C-A41F-419A-AAFA-9D9395796A4F}" srcId="{40310520-2B46-488D-8F9A-B683915704B0}" destId="{DED40D54-5BCF-4ED9-9A4B-B88BAC91B5DF}" srcOrd="2" destOrd="0" parTransId="{5F98D3C5-BC19-439E-9D6C-35EB592374B1}" sibTransId="{7CBF43CF-6B4D-4FEF-8319-083E34EDD470}"/>
    <dgm:cxn modelId="{18388380-8D0F-4154-9AA8-ABF99F817766}" type="presOf" srcId="{3CCC2902-31C9-47D1-8415-FC3358CE1BB7}" destId="{F4F3E083-C409-4138-A494-953CAF0A4B14}" srcOrd="0" destOrd="0" presId="urn:microsoft.com/office/officeart/2005/8/layout/hierarchy3"/>
    <dgm:cxn modelId="{E4CD058B-C2BE-423F-8061-D52F140848AF}" type="presOf" srcId="{DED40D54-5BCF-4ED9-9A4B-B88BAC91B5DF}" destId="{0716D037-9F54-4E1B-BD0E-247CD890B391}" srcOrd="1" destOrd="0" presId="urn:microsoft.com/office/officeart/2005/8/layout/hierarchy3"/>
    <dgm:cxn modelId="{639D5B9F-8826-4B86-9299-6FD87E3656C7}" type="presOf" srcId="{DED40D54-5BCF-4ED9-9A4B-B88BAC91B5DF}" destId="{189AC8AC-48E7-4AE2-8C42-274472802900}" srcOrd="0" destOrd="0" presId="urn:microsoft.com/office/officeart/2005/8/layout/hierarchy3"/>
    <dgm:cxn modelId="{49572EA5-0E65-4BF6-B992-F7BFC8CA19CF}" type="presOf" srcId="{47DDFBD8-88F1-4F2E-BAAA-8A866F68E675}" destId="{DE85BE6C-AC81-454F-93BB-95FC6A309060}" srcOrd="0" destOrd="0" presId="urn:microsoft.com/office/officeart/2005/8/layout/hierarchy3"/>
    <dgm:cxn modelId="{664DA1B1-845D-45F4-B780-9A88AB7710A3}" type="presOf" srcId="{8BFE9048-A784-4D57-A090-FAEC79EFD25E}" destId="{232770A5-EF19-4029-B842-101496353626}" srcOrd="0" destOrd="0" presId="urn:microsoft.com/office/officeart/2005/8/layout/hierarchy3"/>
    <dgm:cxn modelId="{0EAC0BB6-2E4A-40AB-8012-60CDF164AFCD}" type="presOf" srcId="{3B170CB7-8659-496A-B2A1-48F7D31845E7}" destId="{A5D4C3D6-860D-4119-95E9-039C878AB6CF}" srcOrd="0" destOrd="0" presId="urn:microsoft.com/office/officeart/2005/8/layout/hierarchy3"/>
    <dgm:cxn modelId="{5F018BC2-EE18-4A63-9C2B-7F95F30383A3}" type="presOf" srcId="{40310520-2B46-488D-8F9A-B683915704B0}" destId="{0F7E4B16-A680-4CE9-B48A-9B8BCE029AF0}" srcOrd="0" destOrd="0" presId="urn:microsoft.com/office/officeart/2005/8/layout/hierarchy3"/>
    <dgm:cxn modelId="{0C793CDB-491B-40F8-9F93-82926FC57E41}" srcId="{DED40D54-5BCF-4ED9-9A4B-B88BAC91B5DF}" destId="{3B170CB7-8659-496A-B2A1-48F7D31845E7}" srcOrd="0" destOrd="0" parTransId="{8BFE9048-A784-4D57-A090-FAEC79EFD25E}" sibTransId="{13AB2FC1-567D-4688-8E96-4819D645E0EC}"/>
    <dgm:cxn modelId="{21BCE0DB-6110-4BD1-949A-503094B5F5AD}" srcId="{638461C6-8320-4769-965E-0E149F56651E}" destId="{0B0472A2-0C72-479E-8A04-94531B45E6B8}" srcOrd="0" destOrd="0" parTransId="{E144269D-7D8E-40BD-BB90-20B213BA912E}" sibTransId="{147E6750-2703-485A-B3F2-E2DB6163BF5C}"/>
    <dgm:cxn modelId="{7A0605DF-219B-4F6F-9A93-80E3D3B980DE}" type="presOf" srcId="{3CCC2902-31C9-47D1-8415-FC3358CE1BB7}" destId="{A770B919-926F-4F29-B7F9-45A12B85FFD6}" srcOrd="1" destOrd="0" presId="urn:microsoft.com/office/officeart/2005/8/layout/hierarchy3"/>
    <dgm:cxn modelId="{5DD8DADF-5F35-4AE2-9EDF-C55D280DABC2}" srcId="{40310520-2B46-488D-8F9A-B683915704B0}" destId="{638461C6-8320-4769-965E-0E149F56651E}" srcOrd="0" destOrd="0" parTransId="{9698E181-CA28-491F-8CD8-FC88139283E5}" sibTransId="{7B76F1F3-25D3-4769-B339-56ABB87CC923}"/>
    <dgm:cxn modelId="{FBFF23E5-F174-48F9-9833-BB867DF57DB0}" srcId="{40310520-2B46-488D-8F9A-B683915704B0}" destId="{3CCC2902-31C9-47D1-8415-FC3358CE1BB7}" srcOrd="1" destOrd="0" parTransId="{4D426613-8264-420E-8232-84A48F2CE25C}" sibTransId="{9E5C7CBF-4AF4-454C-B9F8-7560DA991C17}"/>
    <dgm:cxn modelId="{6479C7F3-2C4E-402A-BB5D-C05E4A20D9DF}" type="presOf" srcId="{E144269D-7D8E-40BD-BB90-20B213BA912E}" destId="{8FB44F49-092A-4842-882E-2B2F5ECCBBF7}" srcOrd="0" destOrd="0" presId="urn:microsoft.com/office/officeart/2005/8/layout/hierarchy3"/>
    <dgm:cxn modelId="{4650A6A8-60C0-427B-8D10-903501E41678}" type="presParOf" srcId="{0F7E4B16-A680-4CE9-B48A-9B8BCE029AF0}" destId="{934ABF2D-6EB5-4BDE-A7C3-C0BC3D3B7B8E}" srcOrd="0" destOrd="0" presId="urn:microsoft.com/office/officeart/2005/8/layout/hierarchy3"/>
    <dgm:cxn modelId="{77D5D7D9-8CB5-4EF8-A658-3F571EC35C86}" type="presParOf" srcId="{934ABF2D-6EB5-4BDE-A7C3-C0BC3D3B7B8E}" destId="{1A55D824-A031-48ED-B8E4-F55DDC22272D}" srcOrd="0" destOrd="0" presId="urn:microsoft.com/office/officeart/2005/8/layout/hierarchy3"/>
    <dgm:cxn modelId="{37AF5AB2-10F0-49D7-AC90-32433C014412}" type="presParOf" srcId="{1A55D824-A031-48ED-B8E4-F55DDC22272D}" destId="{C8727CD7-5C8C-4F5D-9F50-095208570C61}" srcOrd="0" destOrd="0" presId="urn:microsoft.com/office/officeart/2005/8/layout/hierarchy3"/>
    <dgm:cxn modelId="{CDA7A053-D8C0-4C36-8569-0606936A2C93}" type="presParOf" srcId="{1A55D824-A031-48ED-B8E4-F55DDC22272D}" destId="{610AF5C3-1507-4F26-B6D9-07E0BA0C1C39}" srcOrd="1" destOrd="0" presId="urn:microsoft.com/office/officeart/2005/8/layout/hierarchy3"/>
    <dgm:cxn modelId="{8B258F5C-603E-4848-8E25-55E617828157}" type="presParOf" srcId="{934ABF2D-6EB5-4BDE-A7C3-C0BC3D3B7B8E}" destId="{6AD967D4-AB9F-4816-91A7-2DA0D4DE3038}" srcOrd="1" destOrd="0" presId="urn:microsoft.com/office/officeart/2005/8/layout/hierarchy3"/>
    <dgm:cxn modelId="{721A0E24-7E8C-4BA8-82C0-C71D7A33C4BE}" type="presParOf" srcId="{6AD967D4-AB9F-4816-91A7-2DA0D4DE3038}" destId="{8FB44F49-092A-4842-882E-2B2F5ECCBBF7}" srcOrd="0" destOrd="0" presId="urn:microsoft.com/office/officeart/2005/8/layout/hierarchy3"/>
    <dgm:cxn modelId="{3F509406-3C0A-4459-81E9-8303EA619064}" type="presParOf" srcId="{6AD967D4-AB9F-4816-91A7-2DA0D4DE3038}" destId="{35882827-3804-473E-AECF-F0D791BEA652}" srcOrd="1" destOrd="0" presId="urn:microsoft.com/office/officeart/2005/8/layout/hierarchy3"/>
    <dgm:cxn modelId="{6FB19DC6-B542-41B8-BCDD-C6F0C3516E35}" type="presParOf" srcId="{0F7E4B16-A680-4CE9-B48A-9B8BCE029AF0}" destId="{A2969AFE-AC2C-43CB-A131-7E6320530AE3}" srcOrd="1" destOrd="0" presId="urn:microsoft.com/office/officeart/2005/8/layout/hierarchy3"/>
    <dgm:cxn modelId="{894BCC75-E43E-41CD-B606-1A8AE6FD359A}" type="presParOf" srcId="{A2969AFE-AC2C-43CB-A131-7E6320530AE3}" destId="{6634D6DF-61E9-41CE-B82D-41138DA7EDB8}" srcOrd="0" destOrd="0" presId="urn:microsoft.com/office/officeart/2005/8/layout/hierarchy3"/>
    <dgm:cxn modelId="{FDD908B6-A7AF-4E43-B2DE-BDBF1B56DD1D}" type="presParOf" srcId="{6634D6DF-61E9-41CE-B82D-41138DA7EDB8}" destId="{F4F3E083-C409-4138-A494-953CAF0A4B14}" srcOrd="0" destOrd="0" presId="urn:microsoft.com/office/officeart/2005/8/layout/hierarchy3"/>
    <dgm:cxn modelId="{3D560351-0A9D-49A9-9803-E7B5EED4B1DA}" type="presParOf" srcId="{6634D6DF-61E9-41CE-B82D-41138DA7EDB8}" destId="{A770B919-926F-4F29-B7F9-45A12B85FFD6}" srcOrd="1" destOrd="0" presId="urn:microsoft.com/office/officeart/2005/8/layout/hierarchy3"/>
    <dgm:cxn modelId="{B3CD636E-D28B-4039-9DFA-0C2B002F1D99}" type="presParOf" srcId="{A2969AFE-AC2C-43CB-A131-7E6320530AE3}" destId="{7B002EF1-D064-4262-8CA3-23DF528091FF}" srcOrd="1" destOrd="0" presId="urn:microsoft.com/office/officeart/2005/8/layout/hierarchy3"/>
    <dgm:cxn modelId="{FFF44415-38AA-4FB8-B295-2567CCE51C51}" type="presParOf" srcId="{7B002EF1-D064-4262-8CA3-23DF528091FF}" destId="{81F569D4-1739-46CB-A6BC-13A59680F971}" srcOrd="0" destOrd="0" presId="urn:microsoft.com/office/officeart/2005/8/layout/hierarchy3"/>
    <dgm:cxn modelId="{B89D796D-795A-4106-94C5-4B666E0BE717}" type="presParOf" srcId="{7B002EF1-D064-4262-8CA3-23DF528091FF}" destId="{DE85BE6C-AC81-454F-93BB-95FC6A309060}" srcOrd="1" destOrd="0" presId="urn:microsoft.com/office/officeart/2005/8/layout/hierarchy3"/>
    <dgm:cxn modelId="{78370828-B048-448E-B471-2693EF688DFB}" type="presParOf" srcId="{0F7E4B16-A680-4CE9-B48A-9B8BCE029AF0}" destId="{2D6DAC76-9E4F-4DF7-B3DE-DBAF4B9F4FA0}" srcOrd="2" destOrd="0" presId="urn:microsoft.com/office/officeart/2005/8/layout/hierarchy3"/>
    <dgm:cxn modelId="{0A30C54C-B80B-4ED0-B505-E9D42493DCDB}" type="presParOf" srcId="{2D6DAC76-9E4F-4DF7-B3DE-DBAF4B9F4FA0}" destId="{3160BB92-2735-4569-B476-C973842584B9}" srcOrd="0" destOrd="0" presId="urn:microsoft.com/office/officeart/2005/8/layout/hierarchy3"/>
    <dgm:cxn modelId="{F0BDDB89-2D30-4AB4-8190-03942F46EC8B}" type="presParOf" srcId="{3160BB92-2735-4569-B476-C973842584B9}" destId="{189AC8AC-48E7-4AE2-8C42-274472802900}" srcOrd="0" destOrd="0" presId="urn:microsoft.com/office/officeart/2005/8/layout/hierarchy3"/>
    <dgm:cxn modelId="{7269C87C-C4BE-4E77-B725-421B065BF3A8}" type="presParOf" srcId="{3160BB92-2735-4569-B476-C973842584B9}" destId="{0716D037-9F54-4E1B-BD0E-247CD890B391}" srcOrd="1" destOrd="0" presId="urn:microsoft.com/office/officeart/2005/8/layout/hierarchy3"/>
    <dgm:cxn modelId="{D3269878-296E-43CE-BE8D-1190A6527164}" type="presParOf" srcId="{2D6DAC76-9E4F-4DF7-B3DE-DBAF4B9F4FA0}" destId="{B6AA159F-05F1-4C50-B389-B34B084E820F}" srcOrd="1" destOrd="0" presId="urn:microsoft.com/office/officeart/2005/8/layout/hierarchy3"/>
    <dgm:cxn modelId="{F2CF0B5D-A2CB-471B-977E-08E215428465}" type="presParOf" srcId="{B6AA159F-05F1-4C50-B389-B34B084E820F}" destId="{232770A5-EF19-4029-B842-101496353626}" srcOrd="0" destOrd="0" presId="urn:microsoft.com/office/officeart/2005/8/layout/hierarchy3"/>
    <dgm:cxn modelId="{4093EA88-6EAD-4D30-A62D-2301A7CB3599}" type="presParOf" srcId="{B6AA159F-05F1-4C50-B389-B34B084E820F}" destId="{A5D4C3D6-860D-4119-95E9-039C878AB6C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310520-2B46-488D-8F9A-B683915704B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38461C6-8320-4769-965E-0E149F56651E}">
      <dgm:prSet phldrT="[Text]" custT="1"/>
      <dgm:spPr/>
      <dgm:t>
        <a:bodyPr/>
        <a:lstStyle/>
        <a:p>
          <a:r>
            <a:rPr lang="de-DE" sz="2800" dirty="0" err="1"/>
            <a:t>Pre</a:t>
          </a:r>
          <a:r>
            <a:rPr lang="de-DE" sz="2800" dirty="0"/>
            <a:t>-school</a:t>
          </a:r>
        </a:p>
      </dgm:t>
    </dgm:pt>
    <dgm:pt modelId="{9698E181-CA28-491F-8CD8-FC88139283E5}" type="parTrans" cxnId="{5DD8DADF-5F35-4AE2-9EDF-C55D280DABC2}">
      <dgm:prSet/>
      <dgm:spPr/>
      <dgm:t>
        <a:bodyPr/>
        <a:lstStyle/>
        <a:p>
          <a:endParaRPr lang="de-DE"/>
        </a:p>
      </dgm:t>
    </dgm:pt>
    <dgm:pt modelId="{7B76F1F3-25D3-4769-B339-56ABB87CC923}" type="sibTrans" cxnId="{5DD8DADF-5F35-4AE2-9EDF-C55D280DABC2}">
      <dgm:prSet/>
      <dgm:spPr/>
      <dgm:t>
        <a:bodyPr/>
        <a:lstStyle/>
        <a:p>
          <a:endParaRPr lang="de-DE"/>
        </a:p>
      </dgm:t>
    </dgm:pt>
    <dgm:pt modelId="{0B0472A2-0C72-479E-8A04-94531B45E6B8}">
      <dgm:prSet phldrT="[Text]" custT="1"/>
      <dgm:spPr/>
      <dgm:t>
        <a:bodyPr/>
        <a:lstStyle/>
        <a:p>
          <a:r>
            <a:rPr lang="de-DE" sz="2400" dirty="0" err="1"/>
            <a:t>Belgium</a:t>
          </a:r>
          <a:endParaRPr lang="de-DE" sz="2400" dirty="0"/>
        </a:p>
      </dgm:t>
    </dgm:pt>
    <dgm:pt modelId="{E144269D-7D8E-40BD-BB90-20B213BA912E}" type="parTrans" cxnId="{21BCE0DB-6110-4BD1-949A-503094B5F5AD}">
      <dgm:prSet/>
      <dgm:spPr/>
      <dgm:t>
        <a:bodyPr/>
        <a:lstStyle/>
        <a:p>
          <a:endParaRPr lang="de-DE"/>
        </a:p>
      </dgm:t>
    </dgm:pt>
    <dgm:pt modelId="{147E6750-2703-485A-B3F2-E2DB6163BF5C}" type="sibTrans" cxnId="{21BCE0DB-6110-4BD1-949A-503094B5F5AD}">
      <dgm:prSet/>
      <dgm:spPr/>
      <dgm:t>
        <a:bodyPr/>
        <a:lstStyle/>
        <a:p>
          <a:endParaRPr lang="de-DE"/>
        </a:p>
      </dgm:t>
    </dgm:pt>
    <dgm:pt modelId="{3CCC2902-31C9-47D1-8415-FC3358CE1BB7}">
      <dgm:prSet phldrT="[Text]" custT="1"/>
      <dgm:spPr/>
      <dgm:t>
        <a:bodyPr/>
        <a:lstStyle/>
        <a:p>
          <a:r>
            <a:rPr lang="de-DE" sz="2800" dirty="0"/>
            <a:t>Primary School</a:t>
          </a:r>
        </a:p>
      </dgm:t>
    </dgm:pt>
    <dgm:pt modelId="{4D426613-8264-420E-8232-84A48F2CE25C}" type="parTrans" cxnId="{FBFF23E5-F174-48F9-9833-BB867DF57DB0}">
      <dgm:prSet/>
      <dgm:spPr/>
      <dgm:t>
        <a:bodyPr/>
        <a:lstStyle/>
        <a:p>
          <a:endParaRPr lang="de-DE"/>
        </a:p>
      </dgm:t>
    </dgm:pt>
    <dgm:pt modelId="{9E5C7CBF-4AF4-454C-B9F8-7560DA991C17}" type="sibTrans" cxnId="{FBFF23E5-F174-48F9-9833-BB867DF57DB0}">
      <dgm:prSet/>
      <dgm:spPr/>
      <dgm:t>
        <a:bodyPr/>
        <a:lstStyle/>
        <a:p>
          <a:endParaRPr lang="de-DE"/>
        </a:p>
      </dgm:t>
    </dgm:pt>
    <dgm:pt modelId="{47DDFBD8-88F1-4F2E-BAAA-8A866F68E675}">
      <dgm:prSet phldrT="[Text]" custT="1"/>
      <dgm:spPr/>
      <dgm:t>
        <a:bodyPr/>
        <a:lstStyle/>
        <a:p>
          <a:r>
            <a:rPr lang="de-DE" sz="2400" dirty="0"/>
            <a:t>Romania</a:t>
          </a:r>
        </a:p>
      </dgm:t>
    </dgm:pt>
    <dgm:pt modelId="{79C40F9C-7380-4386-806D-BD7EEDACBD8D}" type="parTrans" cxnId="{9A4D291B-BFB1-455B-B607-0545053B416D}">
      <dgm:prSet/>
      <dgm:spPr/>
      <dgm:t>
        <a:bodyPr/>
        <a:lstStyle/>
        <a:p>
          <a:endParaRPr lang="de-DE"/>
        </a:p>
      </dgm:t>
    </dgm:pt>
    <dgm:pt modelId="{2E93D7F9-6867-4D2E-A402-C302CA458266}" type="sibTrans" cxnId="{9A4D291B-BFB1-455B-B607-0545053B416D}">
      <dgm:prSet/>
      <dgm:spPr/>
      <dgm:t>
        <a:bodyPr/>
        <a:lstStyle/>
        <a:p>
          <a:endParaRPr lang="de-DE"/>
        </a:p>
      </dgm:t>
    </dgm:pt>
    <dgm:pt modelId="{DED40D54-5BCF-4ED9-9A4B-B88BAC91B5DF}">
      <dgm:prSet phldrT="[Text]" custT="1"/>
      <dgm:spPr/>
      <dgm:t>
        <a:bodyPr/>
        <a:lstStyle/>
        <a:p>
          <a:r>
            <a:rPr lang="de-DE" sz="2800" dirty="0"/>
            <a:t>Branch </a:t>
          </a:r>
          <a:r>
            <a:rPr lang="de-DE" sz="2800" dirty="0" err="1"/>
            <a:t>teachers</a:t>
          </a:r>
          <a:endParaRPr lang="de-DE" sz="2800" dirty="0"/>
        </a:p>
      </dgm:t>
    </dgm:pt>
    <dgm:pt modelId="{5F98D3C5-BC19-439E-9D6C-35EB592374B1}" type="parTrans" cxnId="{65A4616C-A41F-419A-AAFA-9D9395796A4F}">
      <dgm:prSet/>
      <dgm:spPr/>
      <dgm:t>
        <a:bodyPr/>
        <a:lstStyle/>
        <a:p>
          <a:endParaRPr lang="de-DE"/>
        </a:p>
      </dgm:t>
    </dgm:pt>
    <dgm:pt modelId="{7CBF43CF-6B4D-4FEF-8319-083E34EDD470}" type="sibTrans" cxnId="{65A4616C-A41F-419A-AAFA-9D9395796A4F}">
      <dgm:prSet/>
      <dgm:spPr/>
      <dgm:t>
        <a:bodyPr/>
        <a:lstStyle/>
        <a:p>
          <a:endParaRPr lang="de-DE"/>
        </a:p>
      </dgm:t>
    </dgm:pt>
    <dgm:pt modelId="{3B170CB7-8659-496A-B2A1-48F7D31845E7}">
      <dgm:prSet phldrT="[Text]" custT="1"/>
      <dgm:spPr/>
      <dgm:t>
        <a:bodyPr/>
        <a:lstStyle/>
        <a:p>
          <a:r>
            <a:rPr lang="de-DE" sz="2400" dirty="0" err="1"/>
            <a:t>Croatia</a:t>
          </a:r>
          <a:endParaRPr lang="de-DE" sz="2400" dirty="0"/>
        </a:p>
      </dgm:t>
    </dgm:pt>
    <dgm:pt modelId="{8BFE9048-A784-4D57-A090-FAEC79EFD25E}" type="parTrans" cxnId="{0C793CDB-491B-40F8-9F93-82926FC57E41}">
      <dgm:prSet/>
      <dgm:spPr/>
      <dgm:t>
        <a:bodyPr/>
        <a:lstStyle/>
        <a:p>
          <a:endParaRPr lang="de-DE"/>
        </a:p>
      </dgm:t>
    </dgm:pt>
    <dgm:pt modelId="{13AB2FC1-567D-4688-8E96-4819D645E0EC}" type="sibTrans" cxnId="{0C793CDB-491B-40F8-9F93-82926FC57E41}">
      <dgm:prSet/>
      <dgm:spPr/>
      <dgm:t>
        <a:bodyPr/>
        <a:lstStyle/>
        <a:p>
          <a:endParaRPr lang="de-DE"/>
        </a:p>
      </dgm:t>
    </dgm:pt>
    <dgm:pt modelId="{0F7E4B16-A680-4CE9-B48A-9B8BCE029AF0}" type="pres">
      <dgm:prSet presAssocID="{40310520-2B46-488D-8F9A-B683915704B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4ABF2D-6EB5-4BDE-A7C3-C0BC3D3B7B8E}" type="pres">
      <dgm:prSet presAssocID="{638461C6-8320-4769-965E-0E149F56651E}" presName="root" presStyleCnt="0"/>
      <dgm:spPr/>
    </dgm:pt>
    <dgm:pt modelId="{1A55D824-A031-48ED-B8E4-F55DDC22272D}" type="pres">
      <dgm:prSet presAssocID="{638461C6-8320-4769-965E-0E149F56651E}" presName="rootComposite" presStyleCnt="0"/>
      <dgm:spPr/>
    </dgm:pt>
    <dgm:pt modelId="{C8727CD7-5C8C-4F5D-9F50-095208570C61}" type="pres">
      <dgm:prSet presAssocID="{638461C6-8320-4769-965E-0E149F56651E}" presName="rootText" presStyleLbl="node1" presStyleIdx="0" presStyleCnt="3" custScaleX="84648" custLinFactNeighborY="16904"/>
      <dgm:spPr/>
    </dgm:pt>
    <dgm:pt modelId="{610AF5C3-1507-4F26-B6D9-07E0BA0C1C39}" type="pres">
      <dgm:prSet presAssocID="{638461C6-8320-4769-965E-0E149F56651E}" presName="rootConnector" presStyleLbl="node1" presStyleIdx="0" presStyleCnt="3"/>
      <dgm:spPr/>
    </dgm:pt>
    <dgm:pt modelId="{6AD967D4-AB9F-4816-91A7-2DA0D4DE3038}" type="pres">
      <dgm:prSet presAssocID="{638461C6-8320-4769-965E-0E149F56651E}" presName="childShape" presStyleCnt="0"/>
      <dgm:spPr/>
    </dgm:pt>
    <dgm:pt modelId="{8FB44F49-092A-4842-882E-2B2F5ECCBBF7}" type="pres">
      <dgm:prSet presAssocID="{E144269D-7D8E-40BD-BB90-20B213BA912E}" presName="Name13" presStyleLbl="parChTrans1D2" presStyleIdx="0" presStyleCnt="3"/>
      <dgm:spPr/>
    </dgm:pt>
    <dgm:pt modelId="{35882827-3804-473E-AECF-F0D791BEA652}" type="pres">
      <dgm:prSet presAssocID="{0B0472A2-0C72-479E-8A04-94531B45E6B8}" presName="childText" presStyleLbl="bgAcc1" presStyleIdx="0" presStyleCnt="3">
        <dgm:presLayoutVars>
          <dgm:bulletEnabled val="1"/>
        </dgm:presLayoutVars>
      </dgm:prSet>
      <dgm:spPr/>
    </dgm:pt>
    <dgm:pt modelId="{A2969AFE-AC2C-43CB-A131-7E6320530AE3}" type="pres">
      <dgm:prSet presAssocID="{3CCC2902-31C9-47D1-8415-FC3358CE1BB7}" presName="root" presStyleCnt="0"/>
      <dgm:spPr/>
    </dgm:pt>
    <dgm:pt modelId="{6634D6DF-61E9-41CE-B82D-41138DA7EDB8}" type="pres">
      <dgm:prSet presAssocID="{3CCC2902-31C9-47D1-8415-FC3358CE1BB7}" presName="rootComposite" presStyleCnt="0"/>
      <dgm:spPr/>
    </dgm:pt>
    <dgm:pt modelId="{F4F3E083-C409-4138-A494-953CAF0A4B14}" type="pres">
      <dgm:prSet presAssocID="{3CCC2902-31C9-47D1-8415-FC3358CE1BB7}" presName="rootText" presStyleLbl="node1" presStyleIdx="1" presStyleCnt="3" custScaleX="84648" custLinFactNeighborX="5" custLinFactNeighborY="16738"/>
      <dgm:spPr/>
    </dgm:pt>
    <dgm:pt modelId="{A770B919-926F-4F29-B7F9-45A12B85FFD6}" type="pres">
      <dgm:prSet presAssocID="{3CCC2902-31C9-47D1-8415-FC3358CE1BB7}" presName="rootConnector" presStyleLbl="node1" presStyleIdx="1" presStyleCnt="3"/>
      <dgm:spPr/>
    </dgm:pt>
    <dgm:pt modelId="{7B002EF1-D064-4262-8CA3-23DF528091FF}" type="pres">
      <dgm:prSet presAssocID="{3CCC2902-31C9-47D1-8415-FC3358CE1BB7}" presName="childShape" presStyleCnt="0"/>
      <dgm:spPr/>
    </dgm:pt>
    <dgm:pt modelId="{81F569D4-1739-46CB-A6BC-13A59680F971}" type="pres">
      <dgm:prSet presAssocID="{79C40F9C-7380-4386-806D-BD7EEDACBD8D}" presName="Name13" presStyleLbl="parChTrans1D2" presStyleIdx="1" presStyleCnt="3"/>
      <dgm:spPr/>
    </dgm:pt>
    <dgm:pt modelId="{DE85BE6C-AC81-454F-93BB-95FC6A309060}" type="pres">
      <dgm:prSet presAssocID="{47DDFBD8-88F1-4F2E-BAAA-8A866F68E675}" presName="childText" presStyleLbl="bgAcc1" presStyleIdx="1" presStyleCnt="3">
        <dgm:presLayoutVars>
          <dgm:bulletEnabled val="1"/>
        </dgm:presLayoutVars>
      </dgm:prSet>
      <dgm:spPr/>
    </dgm:pt>
    <dgm:pt modelId="{2D6DAC76-9E4F-4DF7-B3DE-DBAF4B9F4FA0}" type="pres">
      <dgm:prSet presAssocID="{DED40D54-5BCF-4ED9-9A4B-B88BAC91B5DF}" presName="root" presStyleCnt="0"/>
      <dgm:spPr/>
    </dgm:pt>
    <dgm:pt modelId="{3160BB92-2735-4569-B476-C973842584B9}" type="pres">
      <dgm:prSet presAssocID="{DED40D54-5BCF-4ED9-9A4B-B88BAC91B5DF}" presName="rootComposite" presStyleCnt="0"/>
      <dgm:spPr/>
    </dgm:pt>
    <dgm:pt modelId="{189AC8AC-48E7-4AE2-8C42-274472802900}" type="pres">
      <dgm:prSet presAssocID="{DED40D54-5BCF-4ED9-9A4B-B88BAC91B5DF}" presName="rootText" presStyleLbl="node1" presStyleIdx="2" presStyleCnt="3" custScaleX="84648" custLinFactNeighborY="16904"/>
      <dgm:spPr/>
    </dgm:pt>
    <dgm:pt modelId="{0716D037-9F54-4E1B-BD0E-247CD890B391}" type="pres">
      <dgm:prSet presAssocID="{DED40D54-5BCF-4ED9-9A4B-B88BAC91B5DF}" presName="rootConnector" presStyleLbl="node1" presStyleIdx="2" presStyleCnt="3"/>
      <dgm:spPr/>
    </dgm:pt>
    <dgm:pt modelId="{B6AA159F-05F1-4C50-B389-B34B084E820F}" type="pres">
      <dgm:prSet presAssocID="{DED40D54-5BCF-4ED9-9A4B-B88BAC91B5DF}" presName="childShape" presStyleCnt="0"/>
      <dgm:spPr/>
    </dgm:pt>
    <dgm:pt modelId="{232770A5-EF19-4029-B842-101496353626}" type="pres">
      <dgm:prSet presAssocID="{8BFE9048-A784-4D57-A090-FAEC79EFD25E}" presName="Name13" presStyleLbl="parChTrans1D2" presStyleIdx="2" presStyleCnt="3"/>
      <dgm:spPr/>
    </dgm:pt>
    <dgm:pt modelId="{A5D4C3D6-860D-4119-95E9-039C878AB6CF}" type="pres">
      <dgm:prSet presAssocID="{3B170CB7-8659-496A-B2A1-48F7D31845E7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EBC88711-46D1-4EA2-8F56-AFA3A0E72E84}" type="presOf" srcId="{79C40F9C-7380-4386-806D-BD7EEDACBD8D}" destId="{81F569D4-1739-46CB-A6BC-13A59680F971}" srcOrd="0" destOrd="0" presId="urn:microsoft.com/office/officeart/2005/8/layout/hierarchy3"/>
    <dgm:cxn modelId="{9A4D291B-BFB1-455B-B607-0545053B416D}" srcId="{3CCC2902-31C9-47D1-8415-FC3358CE1BB7}" destId="{47DDFBD8-88F1-4F2E-BAAA-8A866F68E675}" srcOrd="0" destOrd="0" parTransId="{79C40F9C-7380-4386-806D-BD7EEDACBD8D}" sibTransId="{2E93D7F9-6867-4D2E-A402-C302CA458266}"/>
    <dgm:cxn modelId="{90B94729-FEB0-4683-910D-5B2836CEF263}" type="presOf" srcId="{638461C6-8320-4769-965E-0E149F56651E}" destId="{610AF5C3-1507-4F26-B6D9-07E0BA0C1C39}" srcOrd="1" destOrd="0" presId="urn:microsoft.com/office/officeart/2005/8/layout/hierarchy3"/>
    <dgm:cxn modelId="{0D57DA36-9FAC-4627-9B84-C52CAFD9BD0A}" type="presOf" srcId="{638461C6-8320-4769-965E-0E149F56651E}" destId="{C8727CD7-5C8C-4F5D-9F50-095208570C61}" srcOrd="0" destOrd="0" presId="urn:microsoft.com/office/officeart/2005/8/layout/hierarchy3"/>
    <dgm:cxn modelId="{56413065-7667-46D1-A723-2FFD65385C26}" type="presOf" srcId="{0B0472A2-0C72-479E-8A04-94531B45E6B8}" destId="{35882827-3804-473E-AECF-F0D791BEA652}" srcOrd="0" destOrd="0" presId="urn:microsoft.com/office/officeart/2005/8/layout/hierarchy3"/>
    <dgm:cxn modelId="{65A4616C-A41F-419A-AAFA-9D9395796A4F}" srcId="{40310520-2B46-488D-8F9A-B683915704B0}" destId="{DED40D54-5BCF-4ED9-9A4B-B88BAC91B5DF}" srcOrd="2" destOrd="0" parTransId="{5F98D3C5-BC19-439E-9D6C-35EB592374B1}" sibTransId="{7CBF43CF-6B4D-4FEF-8319-083E34EDD470}"/>
    <dgm:cxn modelId="{18388380-8D0F-4154-9AA8-ABF99F817766}" type="presOf" srcId="{3CCC2902-31C9-47D1-8415-FC3358CE1BB7}" destId="{F4F3E083-C409-4138-A494-953CAF0A4B14}" srcOrd="0" destOrd="0" presId="urn:microsoft.com/office/officeart/2005/8/layout/hierarchy3"/>
    <dgm:cxn modelId="{E4CD058B-C2BE-423F-8061-D52F140848AF}" type="presOf" srcId="{DED40D54-5BCF-4ED9-9A4B-B88BAC91B5DF}" destId="{0716D037-9F54-4E1B-BD0E-247CD890B391}" srcOrd="1" destOrd="0" presId="urn:microsoft.com/office/officeart/2005/8/layout/hierarchy3"/>
    <dgm:cxn modelId="{639D5B9F-8826-4B86-9299-6FD87E3656C7}" type="presOf" srcId="{DED40D54-5BCF-4ED9-9A4B-B88BAC91B5DF}" destId="{189AC8AC-48E7-4AE2-8C42-274472802900}" srcOrd="0" destOrd="0" presId="urn:microsoft.com/office/officeart/2005/8/layout/hierarchy3"/>
    <dgm:cxn modelId="{49572EA5-0E65-4BF6-B992-F7BFC8CA19CF}" type="presOf" srcId="{47DDFBD8-88F1-4F2E-BAAA-8A866F68E675}" destId="{DE85BE6C-AC81-454F-93BB-95FC6A309060}" srcOrd="0" destOrd="0" presId="urn:microsoft.com/office/officeart/2005/8/layout/hierarchy3"/>
    <dgm:cxn modelId="{664DA1B1-845D-45F4-B780-9A88AB7710A3}" type="presOf" srcId="{8BFE9048-A784-4D57-A090-FAEC79EFD25E}" destId="{232770A5-EF19-4029-B842-101496353626}" srcOrd="0" destOrd="0" presId="urn:microsoft.com/office/officeart/2005/8/layout/hierarchy3"/>
    <dgm:cxn modelId="{0EAC0BB6-2E4A-40AB-8012-60CDF164AFCD}" type="presOf" srcId="{3B170CB7-8659-496A-B2A1-48F7D31845E7}" destId="{A5D4C3D6-860D-4119-95E9-039C878AB6CF}" srcOrd="0" destOrd="0" presId="urn:microsoft.com/office/officeart/2005/8/layout/hierarchy3"/>
    <dgm:cxn modelId="{5F018BC2-EE18-4A63-9C2B-7F95F30383A3}" type="presOf" srcId="{40310520-2B46-488D-8F9A-B683915704B0}" destId="{0F7E4B16-A680-4CE9-B48A-9B8BCE029AF0}" srcOrd="0" destOrd="0" presId="urn:microsoft.com/office/officeart/2005/8/layout/hierarchy3"/>
    <dgm:cxn modelId="{0C793CDB-491B-40F8-9F93-82926FC57E41}" srcId="{DED40D54-5BCF-4ED9-9A4B-B88BAC91B5DF}" destId="{3B170CB7-8659-496A-B2A1-48F7D31845E7}" srcOrd="0" destOrd="0" parTransId="{8BFE9048-A784-4D57-A090-FAEC79EFD25E}" sibTransId="{13AB2FC1-567D-4688-8E96-4819D645E0EC}"/>
    <dgm:cxn modelId="{21BCE0DB-6110-4BD1-949A-503094B5F5AD}" srcId="{638461C6-8320-4769-965E-0E149F56651E}" destId="{0B0472A2-0C72-479E-8A04-94531B45E6B8}" srcOrd="0" destOrd="0" parTransId="{E144269D-7D8E-40BD-BB90-20B213BA912E}" sibTransId="{147E6750-2703-485A-B3F2-E2DB6163BF5C}"/>
    <dgm:cxn modelId="{7A0605DF-219B-4F6F-9A93-80E3D3B980DE}" type="presOf" srcId="{3CCC2902-31C9-47D1-8415-FC3358CE1BB7}" destId="{A770B919-926F-4F29-B7F9-45A12B85FFD6}" srcOrd="1" destOrd="0" presId="urn:microsoft.com/office/officeart/2005/8/layout/hierarchy3"/>
    <dgm:cxn modelId="{5DD8DADF-5F35-4AE2-9EDF-C55D280DABC2}" srcId="{40310520-2B46-488D-8F9A-B683915704B0}" destId="{638461C6-8320-4769-965E-0E149F56651E}" srcOrd="0" destOrd="0" parTransId="{9698E181-CA28-491F-8CD8-FC88139283E5}" sibTransId="{7B76F1F3-25D3-4769-B339-56ABB87CC923}"/>
    <dgm:cxn modelId="{FBFF23E5-F174-48F9-9833-BB867DF57DB0}" srcId="{40310520-2B46-488D-8F9A-B683915704B0}" destId="{3CCC2902-31C9-47D1-8415-FC3358CE1BB7}" srcOrd="1" destOrd="0" parTransId="{4D426613-8264-420E-8232-84A48F2CE25C}" sibTransId="{9E5C7CBF-4AF4-454C-B9F8-7560DA991C17}"/>
    <dgm:cxn modelId="{6479C7F3-2C4E-402A-BB5D-C05E4A20D9DF}" type="presOf" srcId="{E144269D-7D8E-40BD-BB90-20B213BA912E}" destId="{8FB44F49-092A-4842-882E-2B2F5ECCBBF7}" srcOrd="0" destOrd="0" presId="urn:microsoft.com/office/officeart/2005/8/layout/hierarchy3"/>
    <dgm:cxn modelId="{4650A6A8-60C0-427B-8D10-903501E41678}" type="presParOf" srcId="{0F7E4B16-A680-4CE9-B48A-9B8BCE029AF0}" destId="{934ABF2D-6EB5-4BDE-A7C3-C0BC3D3B7B8E}" srcOrd="0" destOrd="0" presId="urn:microsoft.com/office/officeart/2005/8/layout/hierarchy3"/>
    <dgm:cxn modelId="{77D5D7D9-8CB5-4EF8-A658-3F571EC35C86}" type="presParOf" srcId="{934ABF2D-6EB5-4BDE-A7C3-C0BC3D3B7B8E}" destId="{1A55D824-A031-48ED-B8E4-F55DDC22272D}" srcOrd="0" destOrd="0" presId="urn:microsoft.com/office/officeart/2005/8/layout/hierarchy3"/>
    <dgm:cxn modelId="{37AF5AB2-10F0-49D7-AC90-32433C014412}" type="presParOf" srcId="{1A55D824-A031-48ED-B8E4-F55DDC22272D}" destId="{C8727CD7-5C8C-4F5D-9F50-095208570C61}" srcOrd="0" destOrd="0" presId="urn:microsoft.com/office/officeart/2005/8/layout/hierarchy3"/>
    <dgm:cxn modelId="{CDA7A053-D8C0-4C36-8569-0606936A2C93}" type="presParOf" srcId="{1A55D824-A031-48ED-B8E4-F55DDC22272D}" destId="{610AF5C3-1507-4F26-B6D9-07E0BA0C1C39}" srcOrd="1" destOrd="0" presId="urn:microsoft.com/office/officeart/2005/8/layout/hierarchy3"/>
    <dgm:cxn modelId="{8B258F5C-603E-4848-8E25-55E617828157}" type="presParOf" srcId="{934ABF2D-6EB5-4BDE-A7C3-C0BC3D3B7B8E}" destId="{6AD967D4-AB9F-4816-91A7-2DA0D4DE3038}" srcOrd="1" destOrd="0" presId="urn:microsoft.com/office/officeart/2005/8/layout/hierarchy3"/>
    <dgm:cxn modelId="{721A0E24-7E8C-4BA8-82C0-C71D7A33C4BE}" type="presParOf" srcId="{6AD967D4-AB9F-4816-91A7-2DA0D4DE3038}" destId="{8FB44F49-092A-4842-882E-2B2F5ECCBBF7}" srcOrd="0" destOrd="0" presId="urn:microsoft.com/office/officeart/2005/8/layout/hierarchy3"/>
    <dgm:cxn modelId="{3F509406-3C0A-4459-81E9-8303EA619064}" type="presParOf" srcId="{6AD967D4-AB9F-4816-91A7-2DA0D4DE3038}" destId="{35882827-3804-473E-AECF-F0D791BEA652}" srcOrd="1" destOrd="0" presId="urn:microsoft.com/office/officeart/2005/8/layout/hierarchy3"/>
    <dgm:cxn modelId="{6FB19DC6-B542-41B8-BCDD-C6F0C3516E35}" type="presParOf" srcId="{0F7E4B16-A680-4CE9-B48A-9B8BCE029AF0}" destId="{A2969AFE-AC2C-43CB-A131-7E6320530AE3}" srcOrd="1" destOrd="0" presId="urn:microsoft.com/office/officeart/2005/8/layout/hierarchy3"/>
    <dgm:cxn modelId="{894BCC75-E43E-41CD-B606-1A8AE6FD359A}" type="presParOf" srcId="{A2969AFE-AC2C-43CB-A131-7E6320530AE3}" destId="{6634D6DF-61E9-41CE-B82D-41138DA7EDB8}" srcOrd="0" destOrd="0" presId="urn:microsoft.com/office/officeart/2005/8/layout/hierarchy3"/>
    <dgm:cxn modelId="{FDD908B6-A7AF-4E43-B2DE-BDBF1B56DD1D}" type="presParOf" srcId="{6634D6DF-61E9-41CE-B82D-41138DA7EDB8}" destId="{F4F3E083-C409-4138-A494-953CAF0A4B14}" srcOrd="0" destOrd="0" presId="urn:microsoft.com/office/officeart/2005/8/layout/hierarchy3"/>
    <dgm:cxn modelId="{3D560351-0A9D-49A9-9803-E7B5EED4B1DA}" type="presParOf" srcId="{6634D6DF-61E9-41CE-B82D-41138DA7EDB8}" destId="{A770B919-926F-4F29-B7F9-45A12B85FFD6}" srcOrd="1" destOrd="0" presId="urn:microsoft.com/office/officeart/2005/8/layout/hierarchy3"/>
    <dgm:cxn modelId="{B3CD636E-D28B-4039-9DFA-0C2B002F1D99}" type="presParOf" srcId="{A2969AFE-AC2C-43CB-A131-7E6320530AE3}" destId="{7B002EF1-D064-4262-8CA3-23DF528091FF}" srcOrd="1" destOrd="0" presId="urn:microsoft.com/office/officeart/2005/8/layout/hierarchy3"/>
    <dgm:cxn modelId="{FFF44415-38AA-4FB8-B295-2567CCE51C51}" type="presParOf" srcId="{7B002EF1-D064-4262-8CA3-23DF528091FF}" destId="{81F569D4-1739-46CB-A6BC-13A59680F971}" srcOrd="0" destOrd="0" presId="urn:microsoft.com/office/officeart/2005/8/layout/hierarchy3"/>
    <dgm:cxn modelId="{B89D796D-795A-4106-94C5-4B666E0BE717}" type="presParOf" srcId="{7B002EF1-D064-4262-8CA3-23DF528091FF}" destId="{DE85BE6C-AC81-454F-93BB-95FC6A309060}" srcOrd="1" destOrd="0" presId="urn:microsoft.com/office/officeart/2005/8/layout/hierarchy3"/>
    <dgm:cxn modelId="{78370828-B048-448E-B471-2693EF688DFB}" type="presParOf" srcId="{0F7E4B16-A680-4CE9-B48A-9B8BCE029AF0}" destId="{2D6DAC76-9E4F-4DF7-B3DE-DBAF4B9F4FA0}" srcOrd="2" destOrd="0" presId="urn:microsoft.com/office/officeart/2005/8/layout/hierarchy3"/>
    <dgm:cxn modelId="{0A30C54C-B80B-4ED0-B505-E9D42493DCDB}" type="presParOf" srcId="{2D6DAC76-9E4F-4DF7-B3DE-DBAF4B9F4FA0}" destId="{3160BB92-2735-4569-B476-C973842584B9}" srcOrd="0" destOrd="0" presId="urn:microsoft.com/office/officeart/2005/8/layout/hierarchy3"/>
    <dgm:cxn modelId="{F0BDDB89-2D30-4AB4-8190-03942F46EC8B}" type="presParOf" srcId="{3160BB92-2735-4569-B476-C973842584B9}" destId="{189AC8AC-48E7-4AE2-8C42-274472802900}" srcOrd="0" destOrd="0" presId="urn:microsoft.com/office/officeart/2005/8/layout/hierarchy3"/>
    <dgm:cxn modelId="{7269C87C-C4BE-4E77-B725-421B065BF3A8}" type="presParOf" srcId="{3160BB92-2735-4569-B476-C973842584B9}" destId="{0716D037-9F54-4E1B-BD0E-247CD890B391}" srcOrd="1" destOrd="0" presId="urn:microsoft.com/office/officeart/2005/8/layout/hierarchy3"/>
    <dgm:cxn modelId="{D3269878-296E-43CE-BE8D-1190A6527164}" type="presParOf" srcId="{2D6DAC76-9E4F-4DF7-B3DE-DBAF4B9F4FA0}" destId="{B6AA159F-05F1-4C50-B389-B34B084E820F}" srcOrd="1" destOrd="0" presId="urn:microsoft.com/office/officeart/2005/8/layout/hierarchy3"/>
    <dgm:cxn modelId="{F2CF0B5D-A2CB-471B-977E-08E215428465}" type="presParOf" srcId="{B6AA159F-05F1-4C50-B389-B34B084E820F}" destId="{232770A5-EF19-4029-B842-101496353626}" srcOrd="0" destOrd="0" presId="urn:microsoft.com/office/officeart/2005/8/layout/hierarchy3"/>
    <dgm:cxn modelId="{4093EA88-6EAD-4D30-A62D-2301A7CB3599}" type="presParOf" srcId="{B6AA159F-05F1-4C50-B389-B34B084E820F}" destId="{A5D4C3D6-860D-4119-95E9-039C878AB6C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A285C-E167-4A1C-99C9-47C53F1086A8}">
      <dsp:nvSpPr>
        <dsp:cNvPr id="0" name=""/>
        <dsp:cNvSpPr/>
      </dsp:nvSpPr>
      <dsp:spPr>
        <a:xfrm>
          <a:off x="2753" y="748971"/>
          <a:ext cx="2407380" cy="240738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486" tIns="45720" rIns="132486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Module 1</a:t>
          </a:r>
        </a:p>
      </dsp:txBody>
      <dsp:txXfrm>
        <a:off x="355306" y="1101524"/>
        <a:ext cx="1702274" cy="1702274"/>
      </dsp:txXfrm>
    </dsp:sp>
    <dsp:sp modelId="{440B9902-DB68-4319-B750-FB5EB2FBB9EA}">
      <dsp:nvSpPr>
        <dsp:cNvPr id="0" name=""/>
        <dsp:cNvSpPr/>
      </dsp:nvSpPr>
      <dsp:spPr>
        <a:xfrm>
          <a:off x="1928657" y="748971"/>
          <a:ext cx="2407380" cy="2407380"/>
        </a:xfrm>
        <a:prstGeom prst="ellipse">
          <a:avLst/>
        </a:prstGeom>
        <a:solidFill>
          <a:schemeClr val="accent2">
            <a:alpha val="50000"/>
            <a:hueOff val="-5280114"/>
            <a:satOff val="27442"/>
            <a:lumOff val="-111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486" tIns="45720" rIns="132486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Module 2</a:t>
          </a:r>
        </a:p>
      </dsp:txBody>
      <dsp:txXfrm>
        <a:off x="2281210" y="1101524"/>
        <a:ext cx="1702274" cy="1702274"/>
      </dsp:txXfrm>
    </dsp:sp>
    <dsp:sp modelId="{3F4218CE-0818-48C9-B875-507F90CA9D6F}">
      <dsp:nvSpPr>
        <dsp:cNvPr id="0" name=""/>
        <dsp:cNvSpPr/>
      </dsp:nvSpPr>
      <dsp:spPr>
        <a:xfrm>
          <a:off x="3857315" y="743650"/>
          <a:ext cx="2407380" cy="2407380"/>
        </a:xfrm>
        <a:prstGeom prst="ellipse">
          <a:avLst/>
        </a:prstGeom>
        <a:solidFill>
          <a:schemeClr val="accent2">
            <a:alpha val="50000"/>
            <a:hueOff val="-10560227"/>
            <a:satOff val="54884"/>
            <a:lumOff val="-223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486" tIns="45720" rIns="132486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Module 3</a:t>
          </a:r>
        </a:p>
      </dsp:txBody>
      <dsp:txXfrm>
        <a:off x="4209868" y="1096203"/>
        <a:ext cx="1702274" cy="1702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A285C-E167-4A1C-99C9-47C53F1086A8}">
      <dsp:nvSpPr>
        <dsp:cNvPr id="0" name=""/>
        <dsp:cNvSpPr/>
      </dsp:nvSpPr>
      <dsp:spPr>
        <a:xfrm>
          <a:off x="2753" y="748971"/>
          <a:ext cx="2407380" cy="240738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486" tIns="45720" rIns="132486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Module 1</a:t>
          </a:r>
        </a:p>
      </dsp:txBody>
      <dsp:txXfrm>
        <a:off x="355306" y="1101524"/>
        <a:ext cx="1702274" cy="1702274"/>
      </dsp:txXfrm>
    </dsp:sp>
    <dsp:sp modelId="{440B9902-DB68-4319-B750-FB5EB2FBB9EA}">
      <dsp:nvSpPr>
        <dsp:cNvPr id="0" name=""/>
        <dsp:cNvSpPr/>
      </dsp:nvSpPr>
      <dsp:spPr>
        <a:xfrm>
          <a:off x="1928657" y="748971"/>
          <a:ext cx="2407380" cy="2407380"/>
        </a:xfrm>
        <a:prstGeom prst="ellipse">
          <a:avLst/>
        </a:prstGeom>
        <a:solidFill>
          <a:schemeClr val="accent2">
            <a:alpha val="50000"/>
            <a:hueOff val="-5280114"/>
            <a:satOff val="27442"/>
            <a:lumOff val="-111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486" tIns="45720" rIns="132486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Module 2</a:t>
          </a:r>
        </a:p>
      </dsp:txBody>
      <dsp:txXfrm>
        <a:off x="2281210" y="1101524"/>
        <a:ext cx="1702274" cy="1702274"/>
      </dsp:txXfrm>
    </dsp:sp>
    <dsp:sp modelId="{3F4218CE-0818-48C9-B875-507F90CA9D6F}">
      <dsp:nvSpPr>
        <dsp:cNvPr id="0" name=""/>
        <dsp:cNvSpPr/>
      </dsp:nvSpPr>
      <dsp:spPr>
        <a:xfrm>
          <a:off x="3857315" y="743650"/>
          <a:ext cx="2407380" cy="2407380"/>
        </a:xfrm>
        <a:prstGeom prst="ellipse">
          <a:avLst/>
        </a:prstGeom>
        <a:solidFill>
          <a:schemeClr val="accent2">
            <a:alpha val="50000"/>
            <a:hueOff val="-10560227"/>
            <a:satOff val="54884"/>
            <a:lumOff val="-223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486" tIns="45720" rIns="132486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Module 3</a:t>
          </a:r>
        </a:p>
      </dsp:txBody>
      <dsp:txXfrm>
        <a:off x="4209868" y="1096203"/>
        <a:ext cx="1702274" cy="1702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27CD7-5C8C-4F5D-9F50-095208570C61}">
      <dsp:nvSpPr>
        <dsp:cNvPr id="0" name=""/>
        <dsp:cNvSpPr/>
      </dsp:nvSpPr>
      <dsp:spPr>
        <a:xfrm>
          <a:off x="269305" y="164322"/>
          <a:ext cx="1629692" cy="962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/>
            <a:t>Pre</a:t>
          </a:r>
          <a:r>
            <a:rPr lang="de-DE" sz="2800" kern="1200" dirty="0"/>
            <a:t>-school</a:t>
          </a:r>
        </a:p>
      </dsp:txBody>
      <dsp:txXfrm>
        <a:off x="297499" y="192516"/>
        <a:ext cx="1573304" cy="906241"/>
      </dsp:txXfrm>
    </dsp:sp>
    <dsp:sp modelId="{8FB44F49-092A-4842-882E-2B2F5ECCBBF7}">
      <dsp:nvSpPr>
        <dsp:cNvPr id="0" name=""/>
        <dsp:cNvSpPr/>
      </dsp:nvSpPr>
      <dsp:spPr>
        <a:xfrm>
          <a:off x="432275" y="1126951"/>
          <a:ext cx="162969" cy="55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249"/>
              </a:lnTo>
              <a:lnTo>
                <a:pt x="162969" y="5592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882827-3804-473E-AECF-F0D791BEA652}">
      <dsp:nvSpPr>
        <dsp:cNvPr id="0" name=""/>
        <dsp:cNvSpPr/>
      </dsp:nvSpPr>
      <dsp:spPr>
        <a:xfrm>
          <a:off x="595244" y="1204886"/>
          <a:ext cx="1540206" cy="96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Turkey</a:t>
          </a:r>
        </a:p>
      </dsp:txBody>
      <dsp:txXfrm>
        <a:off x="623438" y="1233080"/>
        <a:ext cx="1483818" cy="906241"/>
      </dsp:txXfrm>
    </dsp:sp>
    <dsp:sp modelId="{F4F3E083-C409-4138-A494-953CAF0A4B14}">
      <dsp:nvSpPr>
        <dsp:cNvPr id="0" name=""/>
        <dsp:cNvSpPr/>
      </dsp:nvSpPr>
      <dsp:spPr>
        <a:xfrm>
          <a:off x="2380409" y="162724"/>
          <a:ext cx="1629692" cy="962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Primary School</a:t>
          </a:r>
        </a:p>
      </dsp:txBody>
      <dsp:txXfrm>
        <a:off x="2408603" y="190918"/>
        <a:ext cx="1573304" cy="906241"/>
      </dsp:txXfrm>
    </dsp:sp>
    <dsp:sp modelId="{81F569D4-1739-46CB-A6BC-13A59680F971}">
      <dsp:nvSpPr>
        <dsp:cNvPr id="0" name=""/>
        <dsp:cNvSpPr/>
      </dsp:nvSpPr>
      <dsp:spPr>
        <a:xfrm>
          <a:off x="2543378" y="1125353"/>
          <a:ext cx="162873" cy="560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847"/>
              </a:lnTo>
              <a:lnTo>
                <a:pt x="162873" y="5608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5BE6C-AC81-454F-93BB-95FC6A309060}">
      <dsp:nvSpPr>
        <dsp:cNvPr id="0" name=""/>
        <dsp:cNvSpPr/>
      </dsp:nvSpPr>
      <dsp:spPr>
        <a:xfrm>
          <a:off x="2706251" y="1204886"/>
          <a:ext cx="1540206" cy="96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Germany</a:t>
          </a:r>
        </a:p>
      </dsp:txBody>
      <dsp:txXfrm>
        <a:off x="2734445" y="1233080"/>
        <a:ext cx="1483818" cy="906241"/>
      </dsp:txXfrm>
    </dsp:sp>
    <dsp:sp modelId="{189AC8AC-48E7-4AE2-8C42-274472802900}">
      <dsp:nvSpPr>
        <dsp:cNvPr id="0" name=""/>
        <dsp:cNvSpPr/>
      </dsp:nvSpPr>
      <dsp:spPr>
        <a:xfrm>
          <a:off x="4491320" y="164322"/>
          <a:ext cx="1629692" cy="962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Branch </a:t>
          </a:r>
          <a:r>
            <a:rPr lang="de-DE" sz="2800" kern="1200" dirty="0" err="1"/>
            <a:t>teachers</a:t>
          </a:r>
          <a:endParaRPr lang="de-DE" sz="2800" kern="1200" dirty="0"/>
        </a:p>
      </dsp:txBody>
      <dsp:txXfrm>
        <a:off x="4519514" y="192516"/>
        <a:ext cx="1573304" cy="906241"/>
      </dsp:txXfrm>
    </dsp:sp>
    <dsp:sp modelId="{232770A5-EF19-4029-B842-101496353626}">
      <dsp:nvSpPr>
        <dsp:cNvPr id="0" name=""/>
        <dsp:cNvSpPr/>
      </dsp:nvSpPr>
      <dsp:spPr>
        <a:xfrm>
          <a:off x="4654290" y="1126951"/>
          <a:ext cx="162969" cy="55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249"/>
              </a:lnTo>
              <a:lnTo>
                <a:pt x="162969" y="5592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4C3D6-860D-4119-95E9-039C878AB6CF}">
      <dsp:nvSpPr>
        <dsp:cNvPr id="0" name=""/>
        <dsp:cNvSpPr/>
      </dsp:nvSpPr>
      <dsp:spPr>
        <a:xfrm>
          <a:off x="4817259" y="1204886"/>
          <a:ext cx="1540206" cy="96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 err="1"/>
            <a:t>Ireland</a:t>
          </a:r>
          <a:endParaRPr lang="de-DE" sz="2400" kern="1200" dirty="0"/>
        </a:p>
      </dsp:txBody>
      <dsp:txXfrm>
        <a:off x="4845453" y="1233080"/>
        <a:ext cx="1483818" cy="9062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27CD7-5C8C-4F5D-9F50-095208570C61}">
      <dsp:nvSpPr>
        <dsp:cNvPr id="0" name=""/>
        <dsp:cNvSpPr/>
      </dsp:nvSpPr>
      <dsp:spPr>
        <a:xfrm>
          <a:off x="269305" y="164322"/>
          <a:ext cx="1629692" cy="962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/>
            <a:t>Pre</a:t>
          </a:r>
          <a:r>
            <a:rPr lang="de-DE" sz="2800" kern="1200" dirty="0"/>
            <a:t>-school</a:t>
          </a:r>
        </a:p>
      </dsp:txBody>
      <dsp:txXfrm>
        <a:off x="297499" y="192516"/>
        <a:ext cx="1573304" cy="906241"/>
      </dsp:txXfrm>
    </dsp:sp>
    <dsp:sp modelId="{8FB44F49-092A-4842-882E-2B2F5ECCBBF7}">
      <dsp:nvSpPr>
        <dsp:cNvPr id="0" name=""/>
        <dsp:cNvSpPr/>
      </dsp:nvSpPr>
      <dsp:spPr>
        <a:xfrm>
          <a:off x="432275" y="1126951"/>
          <a:ext cx="162969" cy="55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249"/>
              </a:lnTo>
              <a:lnTo>
                <a:pt x="162969" y="5592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882827-3804-473E-AECF-F0D791BEA652}">
      <dsp:nvSpPr>
        <dsp:cNvPr id="0" name=""/>
        <dsp:cNvSpPr/>
      </dsp:nvSpPr>
      <dsp:spPr>
        <a:xfrm>
          <a:off x="595244" y="1204886"/>
          <a:ext cx="1540206" cy="96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 err="1"/>
            <a:t>Belgium</a:t>
          </a:r>
          <a:endParaRPr lang="de-DE" sz="2400" kern="1200" dirty="0"/>
        </a:p>
      </dsp:txBody>
      <dsp:txXfrm>
        <a:off x="623438" y="1233080"/>
        <a:ext cx="1483818" cy="906241"/>
      </dsp:txXfrm>
    </dsp:sp>
    <dsp:sp modelId="{F4F3E083-C409-4138-A494-953CAF0A4B14}">
      <dsp:nvSpPr>
        <dsp:cNvPr id="0" name=""/>
        <dsp:cNvSpPr/>
      </dsp:nvSpPr>
      <dsp:spPr>
        <a:xfrm>
          <a:off x="2380409" y="162724"/>
          <a:ext cx="1629692" cy="962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Primary School</a:t>
          </a:r>
        </a:p>
      </dsp:txBody>
      <dsp:txXfrm>
        <a:off x="2408603" y="190918"/>
        <a:ext cx="1573304" cy="906241"/>
      </dsp:txXfrm>
    </dsp:sp>
    <dsp:sp modelId="{81F569D4-1739-46CB-A6BC-13A59680F971}">
      <dsp:nvSpPr>
        <dsp:cNvPr id="0" name=""/>
        <dsp:cNvSpPr/>
      </dsp:nvSpPr>
      <dsp:spPr>
        <a:xfrm>
          <a:off x="2543378" y="1125353"/>
          <a:ext cx="162873" cy="560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847"/>
              </a:lnTo>
              <a:lnTo>
                <a:pt x="162873" y="5608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5BE6C-AC81-454F-93BB-95FC6A309060}">
      <dsp:nvSpPr>
        <dsp:cNvPr id="0" name=""/>
        <dsp:cNvSpPr/>
      </dsp:nvSpPr>
      <dsp:spPr>
        <a:xfrm>
          <a:off x="2706251" y="1204886"/>
          <a:ext cx="1540206" cy="96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Romania</a:t>
          </a:r>
        </a:p>
      </dsp:txBody>
      <dsp:txXfrm>
        <a:off x="2734445" y="1233080"/>
        <a:ext cx="1483818" cy="906241"/>
      </dsp:txXfrm>
    </dsp:sp>
    <dsp:sp modelId="{189AC8AC-48E7-4AE2-8C42-274472802900}">
      <dsp:nvSpPr>
        <dsp:cNvPr id="0" name=""/>
        <dsp:cNvSpPr/>
      </dsp:nvSpPr>
      <dsp:spPr>
        <a:xfrm>
          <a:off x="4491320" y="164322"/>
          <a:ext cx="1629692" cy="962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Branch </a:t>
          </a:r>
          <a:r>
            <a:rPr lang="de-DE" sz="2800" kern="1200" dirty="0" err="1"/>
            <a:t>teachers</a:t>
          </a:r>
          <a:endParaRPr lang="de-DE" sz="2800" kern="1200" dirty="0"/>
        </a:p>
      </dsp:txBody>
      <dsp:txXfrm>
        <a:off x="4519514" y="192516"/>
        <a:ext cx="1573304" cy="906241"/>
      </dsp:txXfrm>
    </dsp:sp>
    <dsp:sp modelId="{232770A5-EF19-4029-B842-101496353626}">
      <dsp:nvSpPr>
        <dsp:cNvPr id="0" name=""/>
        <dsp:cNvSpPr/>
      </dsp:nvSpPr>
      <dsp:spPr>
        <a:xfrm>
          <a:off x="4654290" y="1126951"/>
          <a:ext cx="162969" cy="55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249"/>
              </a:lnTo>
              <a:lnTo>
                <a:pt x="162969" y="5592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4C3D6-860D-4119-95E9-039C878AB6CF}">
      <dsp:nvSpPr>
        <dsp:cNvPr id="0" name=""/>
        <dsp:cNvSpPr/>
      </dsp:nvSpPr>
      <dsp:spPr>
        <a:xfrm>
          <a:off x="4817259" y="1204886"/>
          <a:ext cx="1540206" cy="96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 err="1"/>
            <a:t>Croatia</a:t>
          </a:r>
          <a:endParaRPr lang="de-DE" sz="2400" kern="1200" dirty="0"/>
        </a:p>
      </dsp:txBody>
      <dsp:txXfrm>
        <a:off x="4845453" y="1233080"/>
        <a:ext cx="1483818" cy="906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416BC-379D-4141-BE88-F699B1D468FB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0900D-83F1-481B-9EA4-68A76AE36B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08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1E8AB6C0-3371-4C8E-98DA-EF797D68BB92}" type="datetimeFigureOut">
              <a:rPr lang="de-DE" smtClean="0"/>
              <a:pPr/>
              <a:t>08.06.2021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4538"/>
            <a:ext cx="26050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818" tIns="45409" rIns="90818" bIns="4540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1B24453D-08CF-4ED4-9F26-2E43B73711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62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44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688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532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376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220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064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3908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8752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bg>
      <p:bgPr>
        <a:solidFill>
          <a:srgbClr val="00174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 userDrawn="1"/>
        </p:nvSpPr>
        <p:spPr>
          <a:xfrm>
            <a:off x="7344991" y="33889431"/>
            <a:ext cx="17425936" cy="18722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itelplatzhalter 21"/>
          <p:cNvSpPr txBox="1">
            <a:spLocks/>
          </p:cNvSpPr>
          <p:nvPr userDrawn="1"/>
        </p:nvSpPr>
        <p:spPr>
          <a:xfrm>
            <a:off x="1008287" y="648322"/>
            <a:ext cx="23330592" cy="3240360"/>
          </a:xfrm>
          <a:prstGeom prst="roundRect">
            <a:avLst/>
          </a:prstGeom>
          <a:solidFill>
            <a:srgbClr val="001746"/>
          </a:solidFill>
          <a:ln w="127000">
            <a:solidFill>
              <a:srgbClr val="FFF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349729" tIns="174865" rIns="349729" bIns="174865" anchor="t">
            <a:noAutofit/>
          </a:bodyPr>
          <a:lstStyle/>
          <a:p>
            <a:pPr marL="0" marR="0" lvl="0" indent="0" algn="ctr" defTabSz="1083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1" i="0" u="none" strike="noStrike" kern="1200" cap="none" spc="-383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" name="Titel 40"/>
          <p:cNvSpPr>
            <a:spLocks noGrp="1"/>
          </p:cNvSpPr>
          <p:nvPr>
            <p:ph type="title"/>
          </p:nvPr>
        </p:nvSpPr>
        <p:spPr>
          <a:xfrm>
            <a:off x="1152303" y="648322"/>
            <a:ext cx="22970552" cy="324036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>
              <a:defRPr sz="6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10" name="Grafik 9" descr="C:\Users\Yi Li\AppData\Local\Temp\notesC9812B\~3542819.pn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93650" y="34201740"/>
            <a:ext cx="2952328" cy="144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11" descr="UPB_Standar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61015" y="34202293"/>
            <a:ext cx="4757598" cy="1246484"/>
          </a:xfrm>
          <a:prstGeom prst="rect">
            <a:avLst/>
          </a:prstGeom>
        </p:spPr>
      </p:pic>
      <p:pic>
        <p:nvPicPr>
          <p:cNvPr id="14" name="Bild 12" descr="eu_flag_llp_e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8674" y="34282372"/>
            <a:ext cx="3280679" cy="137476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106" y="34124197"/>
            <a:ext cx="4418417" cy="13845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überschrift">
    <p:bg>
      <p:bgPr>
        <a:solidFill>
          <a:srgbClr val="00174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 userDrawn="1"/>
        </p:nvSpPr>
        <p:spPr>
          <a:xfrm>
            <a:off x="7344991" y="33889431"/>
            <a:ext cx="17425936" cy="18722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itelplatzhalter 21"/>
          <p:cNvSpPr txBox="1">
            <a:spLocks/>
          </p:cNvSpPr>
          <p:nvPr userDrawn="1"/>
        </p:nvSpPr>
        <p:spPr>
          <a:xfrm>
            <a:off x="1008287" y="648322"/>
            <a:ext cx="23330592" cy="3240360"/>
          </a:xfrm>
          <a:prstGeom prst="roundRect">
            <a:avLst/>
          </a:prstGeom>
          <a:solidFill>
            <a:srgbClr val="001746"/>
          </a:solidFill>
          <a:ln w="127000">
            <a:solidFill>
              <a:srgbClr val="FFF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349729" tIns="174865" rIns="349729" bIns="174865" anchor="t">
            <a:noAutofit/>
          </a:bodyPr>
          <a:lstStyle/>
          <a:p>
            <a:pPr marL="0" marR="0" lvl="0" indent="0" algn="ctr" defTabSz="1083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1" i="0" u="none" strike="noStrike" kern="1200" cap="none" spc="-383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Grafik 11" descr="UPB_Standar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61015" y="34202293"/>
            <a:ext cx="4757598" cy="124648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233" y="34237172"/>
            <a:ext cx="6316038" cy="140703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081" y="35068146"/>
            <a:ext cx="1821878" cy="64179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8CDEB8B-8CF1-4BD0-B92B-C6994433CD4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8199" y="34049256"/>
            <a:ext cx="2114862" cy="166696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21F5AFC-4FEB-4AD7-96D5-55BED4C49A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4785" y="34073387"/>
            <a:ext cx="2786727" cy="162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0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nbenannt-1.wm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5400000">
            <a:off x="-1127901" y="9689814"/>
            <a:ext cx="27399761" cy="20800706"/>
          </a:xfrm>
          <a:prstGeom prst="rect">
            <a:avLst/>
          </a:prstGeom>
        </p:spPr>
      </p:pic>
      <p:sp>
        <p:nvSpPr>
          <p:cNvPr id="12" name="Inhaltsplatzhalter 46"/>
          <p:cNvSpPr txBox="1">
            <a:spLocks/>
          </p:cNvSpPr>
          <p:nvPr userDrawn="1"/>
        </p:nvSpPr>
        <p:spPr>
          <a:xfrm>
            <a:off x="936279" y="4608762"/>
            <a:ext cx="23474608" cy="30315367"/>
          </a:xfrm>
          <a:prstGeom prst="roundRect">
            <a:avLst>
              <a:gd name="adj" fmla="val 3143"/>
            </a:avLst>
          </a:prstGeom>
          <a:solidFill>
            <a:srgbClr val="FFFFFF">
              <a:alpha val="90980"/>
            </a:srgbClr>
          </a:solidFill>
        </p:spPr>
        <p:txBody>
          <a:bodyPr lIns="108320" tIns="54160" rIns="108320" bIns="54160"/>
          <a:lstStyle>
            <a:lvl1pPr>
              <a:defRPr>
                <a:solidFill>
                  <a:srgbClr val="001746"/>
                </a:solidFill>
              </a:defRPr>
            </a:lvl1pPr>
            <a:lvl2pPr>
              <a:defRPr>
                <a:solidFill>
                  <a:srgbClr val="001746"/>
                </a:solidFill>
              </a:defRPr>
            </a:lvl2pPr>
            <a:lvl3pPr>
              <a:defRPr>
                <a:solidFill>
                  <a:srgbClr val="001746"/>
                </a:solidFill>
              </a:defRPr>
            </a:lvl3pPr>
          </a:lstStyle>
          <a:p>
            <a:pPr marL="1573785" marR="0" lvl="0" indent="-1311487" algn="l" defTabSz="1083198" rtl="0" eaLnBrk="1" fontAlgn="auto" latinLnBrk="0" hangingPunct="1">
              <a:lnSpc>
                <a:spcPct val="100000"/>
              </a:lnSpc>
              <a:spcBef>
                <a:spcPts val="2677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de-DE" sz="4300" b="0" i="0" u="none" strike="noStrike" kern="1200" cap="none" spc="0" normalizeH="0" baseline="0" noProof="0" dirty="0">
              <a:ln>
                <a:noFill/>
              </a:ln>
              <a:solidFill>
                <a:srgbClr val="001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Grafik 3" descr="visitenkarte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-770387" y="30658843"/>
            <a:ext cx="7971362" cy="49804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10400" b="1" kern="1200" spc="-383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573785" indent="-1311487" algn="l" rtl="0" eaLnBrk="1" latinLnBrk="0" hangingPunct="1">
        <a:spcBef>
          <a:spcPts val="2677"/>
        </a:spcBef>
        <a:buClr>
          <a:schemeClr val="tx2"/>
        </a:buClr>
        <a:buSzPct val="95000"/>
        <a:buFont typeface="Wingdings"/>
        <a:buChar char=""/>
        <a:defRPr kumimoji="0"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2832815" indent="-10929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3812057" indent="-874325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4826275" indent="-874325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5665627" indent="-80438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539952" indent="-80438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274386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8008818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8743251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9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3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2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diagramColors" Target="../diagrams/colors2.xml"/><Relationship Id="rId26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openxmlformats.org/officeDocument/2006/relationships/diagramLayout" Target="../diagrams/layout3.xml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diagramQuickStyle" Target="../diagrams/quickStyle2.xml"/><Relationship Id="rId25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openxmlformats.org/officeDocument/2006/relationships/diagramLayout" Target="../diagrams/layout2.xml"/><Relationship Id="rId20" Type="http://schemas.openxmlformats.org/officeDocument/2006/relationships/diagramData" Target="../diagrams/data3.xml"/><Relationship Id="rId29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6.png"/><Relationship Id="rId24" Type="http://schemas.microsoft.com/office/2007/relationships/diagramDrawing" Target="../diagrams/drawing3.xml"/><Relationship Id="rId5" Type="http://schemas.openxmlformats.org/officeDocument/2006/relationships/diagramColors" Target="../diagrams/colors1.xml"/><Relationship Id="rId15" Type="http://schemas.openxmlformats.org/officeDocument/2006/relationships/diagramData" Target="../diagrams/data2.xml"/><Relationship Id="rId23" Type="http://schemas.openxmlformats.org/officeDocument/2006/relationships/diagramColors" Target="../diagrams/colors3.xml"/><Relationship Id="rId28" Type="http://schemas.openxmlformats.org/officeDocument/2006/relationships/diagramColors" Target="../diagrams/colors4.xml"/><Relationship Id="rId10" Type="http://schemas.openxmlformats.org/officeDocument/2006/relationships/image" Target="../media/image15.png"/><Relationship Id="rId19" Type="http://schemas.microsoft.com/office/2007/relationships/diagramDrawing" Target="../diagrams/drawing2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diagramQuickStyle" Target="../diagrams/quickStyle3.xml"/><Relationship Id="rId27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Diagramm 67">
            <a:extLst>
              <a:ext uri="{FF2B5EF4-FFF2-40B4-BE49-F238E27FC236}">
                <a16:creationId xmlns:a16="http://schemas.microsoft.com/office/drawing/2014/main" id="{4D43D56F-1449-4DDE-9456-F2570DC978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5166608"/>
              </p:ext>
            </p:extLst>
          </p:nvPr>
        </p:nvGraphicFramePr>
        <p:xfrm>
          <a:off x="5076739" y="26624374"/>
          <a:ext cx="6264696" cy="390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hteck 5"/>
          <p:cNvSpPr/>
          <p:nvPr/>
        </p:nvSpPr>
        <p:spPr>
          <a:xfrm>
            <a:off x="4811766" y="22604947"/>
            <a:ext cx="3896212" cy="2504095"/>
          </a:xfrm>
          <a:prstGeom prst="rect">
            <a:avLst/>
          </a:pr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2592463" y="32102884"/>
            <a:ext cx="4722825" cy="2378420"/>
          </a:xfrm>
          <a:prstGeom prst="rect">
            <a:avLst/>
          </a:prstGeom>
        </p:spPr>
        <p:txBody>
          <a:bodyPr vert="horz" lIns="349729" tIns="174865" rIns="349729" bIns="174865" anchor="t" anchorCtr="0"/>
          <a:lstStyle>
            <a:defPPr>
              <a:defRPr lang="de-DE"/>
            </a:defPPr>
            <a:lvl1pPr marL="0" algn="r" defTabSz="3496880" rtl="0" eaLnBrk="1" latinLnBrk="0" hangingPunct="1">
              <a:defRPr kumimoji="0" sz="2800" kern="1200">
                <a:solidFill>
                  <a:srgbClr val="001746"/>
                </a:solidFill>
                <a:latin typeface="+mn-lt"/>
                <a:ea typeface="+mn-ea"/>
                <a:cs typeface="+mn-cs"/>
              </a:defRPr>
            </a:lvl1pPr>
            <a:lvl2pPr marL="174844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9688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4532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376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4220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9064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3908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8752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Lehrstuhl Wirtschaftspädagogik II</a:t>
            </a:r>
          </a:p>
          <a:p>
            <a:r>
              <a:rPr lang="de-DE" b="1" dirty="0"/>
              <a:t>Prof. Dr. Marc Beutner</a:t>
            </a:r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593303" y="31514945"/>
            <a:ext cx="16771389" cy="2230398"/>
          </a:xfrm>
          <a:prstGeom prst="roundRect">
            <a:avLst/>
          </a:prstGeom>
          <a:solidFill>
            <a:srgbClr val="E61E6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br>
              <a:rPr lang="de-DE" sz="2000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Infos: https://stem-in-action.eduproject.eu/, </a:t>
            </a:r>
          </a:p>
          <a:p>
            <a:pPr algn="ctr"/>
            <a:r>
              <a:rPr lang="en-GB" sz="3200" dirty="0">
                <a:solidFill>
                  <a:srgbClr val="FFFFFF"/>
                </a:solidFill>
              </a:rPr>
              <a:t>Grant Agreement No. </a:t>
            </a:r>
            <a:r>
              <a:rPr lang="de-DE" dirty="0"/>
              <a:t> </a:t>
            </a:r>
            <a:r>
              <a:rPr lang="de-DE" sz="3600" dirty="0">
                <a:solidFill>
                  <a:srgbClr val="FFFFFF"/>
                </a:solidFill>
              </a:rPr>
              <a:t>2020-1-TR01-KA203-094309 </a:t>
            </a:r>
            <a:r>
              <a:rPr lang="en-GB" sz="3200" dirty="0">
                <a:solidFill>
                  <a:srgbClr val="FFFFFF"/>
                </a:solidFill>
              </a:rPr>
              <a:t> 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473849" y="32058517"/>
            <a:ext cx="3493378" cy="92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>
                <a:solidFill>
                  <a:srgbClr val="FFFFFF"/>
                </a:solidFill>
              </a:rPr>
              <a:t>••••••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0727153" y="32058517"/>
            <a:ext cx="3493378" cy="92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>
                <a:solidFill>
                  <a:srgbClr val="FFFFFF"/>
                </a:solidFill>
              </a:rPr>
              <a:t>••••••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483318" y="5152408"/>
            <a:ext cx="1034124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001746"/>
                </a:solidFill>
              </a:rPr>
              <a:t>The STEM in Action </a:t>
            </a:r>
            <a:r>
              <a:rPr lang="de-DE" sz="4400" b="1" dirty="0" err="1">
                <a:solidFill>
                  <a:srgbClr val="001746"/>
                </a:solidFill>
              </a:rPr>
              <a:t>project</a:t>
            </a:r>
            <a:endParaRPr lang="de-DE" sz="4400" b="1" dirty="0">
              <a:solidFill>
                <a:srgbClr val="001746"/>
              </a:solidFill>
            </a:endParaRPr>
          </a:p>
          <a:p>
            <a:r>
              <a:rPr lang="en-US" sz="3000" dirty="0">
                <a:solidFill>
                  <a:srgbClr val="001746"/>
                </a:solidFill>
              </a:rPr>
              <a:t>STEM in Action is an ERASMUS+ project in the field of higher education. STEM – Science, Technology, Engineering, and Mathematics – is the field that helps children learn how to program, make codes, and understand technological devices. During STEM education activities, students learn in a safe environment that allows them to fall and try again. STEM education stresses the value of failure as a learning exercise, which will enable students to embrace mistakes as part of the learning process. STEM in Action; Open Educational Resources for Teachers is based on Online and Face to Face STEM courses to the teachers free of charge.</a:t>
            </a:r>
          </a:p>
          <a:p>
            <a:r>
              <a:rPr lang="de-DE" altLang="de-DE" sz="3000" dirty="0">
                <a:solidFill>
                  <a:srgbClr val="001746"/>
                </a:solidFill>
              </a:rPr>
              <a:t>The </a:t>
            </a:r>
            <a:r>
              <a:rPr lang="de-DE" altLang="de-DE" sz="3000" dirty="0" err="1">
                <a:solidFill>
                  <a:srgbClr val="001746"/>
                </a:solidFill>
              </a:rPr>
              <a:t>project</a:t>
            </a:r>
            <a:r>
              <a:rPr lang="de-DE" altLang="de-DE" sz="3000" dirty="0">
                <a:solidFill>
                  <a:srgbClr val="001746"/>
                </a:solidFill>
              </a:rPr>
              <a:t> </a:t>
            </a:r>
            <a:r>
              <a:rPr lang="de-DE" altLang="de-DE" sz="3000" dirty="0" err="1">
                <a:solidFill>
                  <a:srgbClr val="001746"/>
                </a:solidFill>
              </a:rPr>
              <a:t>started</a:t>
            </a:r>
            <a:r>
              <a:rPr lang="de-DE" altLang="de-DE" sz="3000" dirty="0">
                <a:solidFill>
                  <a:srgbClr val="001746"/>
                </a:solidFill>
              </a:rPr>
              <a:t> on 31st </a:t>
            </a:r>
            <a:r>
              <a:rPr lang="de-DE" altLang="de-DE" sz="3000" dirty="0" err="1">
                <a:solidFill>
                  <a:srgbClr val="001746"/>
                </a:solidFill>
              </a:rPr>
              <a:t>of</a:t>
            </a:r>
            <a:r>
              <a:rPr lang="de-DE" altLang="de-DE" sz="3000" dirty="0">
                <a:solidFill>
                  <a:srgbClr val="001746"/>
                </a:solidFill>
              </a:rPr>
              <a:t> </a:t>
            </a:r>
            <a:r>
              <a:rPr lang="de-DE" altLang="de-DE" sz="3000" dirty="0" err="1">
                <a:solidFill>
                  <a:srgbClr val="001746"/>
                </a:solidFill>
              </a:rPr>
              <a:t>December</a:t>
            </a:r>
            <a:r>
              <a:rPr lang="de-DE" altLang="de-DE" sz="3000" dirty="0">
                <a:solidFill>
                  <a:srgbClr val="001746"/>
                </a:solidFill>
              </a:rPr>
              <a:t> 2020 and will finish on </a:t>
            </a:r>
            <a:r>
              <a:rPr lang="de-DE" altLang="de-DE" sz="3000" dirty="0" err="1">
                <a:solidFill>
                  <a:srgbClr val="001746"/>
                </a:solidFill>
              </a:rPr>
              <a:t>the</a:t>
            </a:r>
            <a:r>
              <a:rPr lang="de-DE" altLang="de-DE" sz="3000" dirty="0">
                <a:solidFill>
                  <a:srgbClr val="001746"/>
                </a:solidFill>
              </a:rPr>
              <a:t> 30th </a:t>
            </a:r>
            <a:r>
              <a:rPr lang="de-DE" altLang="de-DE" sz="3000" dirty="0" err="1">
                <a:solidFill>
                  <a:srgbClr val="001746"/>
                </a:solidFill>
              </a:rPr>
              <a:t>of</a:t>
            </a:r>
            <a:r>
              <a:rPr lang="de-DE" altLang="de-DE" sz="3000" dirty="0">
                <a:solidFill>
                  <a:srgbClr val="001746"/>
                </a:solidFill>
              </a:rPr>
              <a:t> </a:t>
            </a:r>
            <a:r>
              <a:rPr lang="de-DE" altLang="de-DE" sz="3000" dirty="0" err="1">
                <a:solidFill>
                  <a:srgbClr val="001746"/>
                </a:solidFill>
              </a:rPr>
              <a:t>December</a:t>
            </a:r>
            <a:r>
              <a:rPr lang="de-DE" altLang="de-DE" sz="3000" dirty="0">
                <a:solidFill>
                  <a:srgbClr val="001746"/>
                </a:solidFill>
              </a:rPr>
              <a:t> 2022.</a:t>
            </a:r>
          </a:p>
          <a:p>
            <a:pPr marL="685800" indent="-685800"/>
            <a:r>
              <a:rPr lang="de-DE" altLang="de-DE" sz="3200" dirty="0">
                <a:latin typeface="Arial Unicode MS" panose="020B0604020202020204" pitchFamily="34" charset="-128"/>
              </a:rPr>
              <a:t> </a:t>
            </a:r>
            <a:endParaRPr lang="de-DE" sz="3200" dirty="0">
              <a:latin typeface="Arial Unicode MS" panose="020B0604020202020204" pitchFamily="34" charset="-128"/>
            </a:endParaRPr>
          </a:p>
          <a:p>
            <a:pPr marL="685800" indent="-685800"/>
            <a:endParaRPr lang="de-DE" sz="4400" b="1" dirty="0">
              <a:solidFill>
                <a:srgbClr val="001746"/>
              </a:solidFill>
            </a:endParaRPr>
          </a:p>
          <a:p>
            <a:pPr marL="685800" indent="-685800"/>
            <a:endParaRPr lang="de-DE" sz="4400" dirty="0">
              <a:solidFill>
                <a:srgbClr val="001746"/>
              </a:solidFill>
            </a:endParaRPr>
          </a:p>
          <a:p>
            <a:endParaRPr lang="de-DE" sz="4400" dirty="0">
              <a:solidFill>
                <a:srgbClr val="001746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368327" y="1902728"/>
            <a:ext cx="23493800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STEM in Action</a:t>
            </a:r>
            <a:br>
              <a:rPr lang="en-US" sz="4400" dirty="0"/>
            </a:br>
            <a:r>
              <a:rPr lang="en-US" sz="4400" i="1" dirty="0"/>
              <a:t>Open Educational Resources for Teachers</a:t>
            </a:r>
            <a:endParaRPr lang="en-US" sz="4400" dirty="0"/>
          </a:p>
          <a:p>
            <a:r>
              <a:rPr lang="en-US" sz="4200" b="1" dirty="0"/>
              <a:t>Project number: </a:t>
            </a:r>
            <a:r>
              <a:rPr lang="de-DE" sz="4400" dirty="0"/>
              <a:t>2020-1-TR01-KA203-094309</a:t>
            </a:r>
            <a:r>
              <a:rPr lang="en-US" sz="4200" b="1" dirty="0"/>
              <a:t> </a:t>
            </a:r>
            <a:endParaRPr lang="en-US" sz="4200" dirty="0"/>
          </a:p>
        </p:txBody>
      </p:sp>
      <p:sp>
        <p:nvSpPr>
          <p:cNvPr id="18" name="Textfeld 17"/>
          <p:cNvSpPr txBox="1"/>
          <p:nvPr/>
        </p:nvSpPr>
        <p:spPr>
          <a:xfrm>
            <a:off x="3672583" y="411680"/>
            <a:ext cx="1771396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700" b="1" i="1" cap="small" dirty="0">
                <a:solidFill>
                  <a:schemeClr val="bg1"/>
                </a:solidFill>
                <a:cs typeface="Calibri" pitchFamily="34" charset="0"/>
              </a:rPr>
              <a:t>STEM in Action</a:t>
            </a:r>
            <a:endParaRPr lang="de-DE" sz="117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0727153" y="861561"/>
            <a:ext cx="2573195" cy="27439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1368327" y="16325443"/>
            <a:ext cx="2285220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500" b="1" dirty="0" err="1">
                <a:solidFill>
                  <a:srgbClr val="001746"/>
                </a:solidFill>
              </a:rPr>
              <a:t>Aims</a:t>
            </a:r>
            <a:r>
              <a:rPr lang="de-DE" sz="4500" b="1" dirty="0">
                <a:solidFill>
                  <a:srgbClr val="001746"/>
                </a:solidFill>
              </a:rPr>
              <a:t> and </a:t>
            </a:r>
            <a:r>
              <a:rPr lang="de-DE" sz="4500" b="1" dirty="0" err="1">
                <a:solidFill>
                  <a:srgbClr val="001746"/>
                </a:solidFill>
              </a:rPr>
              <a:t>objectives</a:t>
            </a:r>
            <a:r>
              <a:rPr lang="de-DE" sz="4500" b="1" dirty="0">
                <a:solidFill>
                  <a:srgbClr val="001746"/>
                </a:solidFill>
              </a:rPr>
              <a:t> </a:t>
            </a:r>
            <a:r>
              <a:rPr lang="de-DE" sz="4500" b="1" dirty="0" err="1">
                <a:solidFill>
                  <a:srgbClr val="001746"/>
                </a:solidFill>
              </a:rPr>
              <a:t>of</a:t>
            </a:r>
            <a:r>
              <a:rPr lang="de-DE" sz="4500" b="1" dirty="0">
                <a:solidFill>
                  <a:srgbClr val="001746"/>
                </a:solidFill>
              </a:rPr>
              <a:t> </a:t>
            </a:r>
            <a:r>
              <a:rPr lang="de-DE" sz="4500" b="1" dirty="0" err="1">
                <a:solidFill>
                  <a:srgbClr val="001746"/>
                </a:solidFill>
              </a:rPr>
              <a:t>the</a:t>
            </a:r>
            <a:r>
              <a:rPr lang="de-DE" sz="4500" b="1" dirty="0">
                <a:solidFill>
                  <a:srgbClr val="001746"/>
                </a:solidFill>
              </a:rPr>
              <a:t> STEM in Action </a:t>
            </a:r>
            <a:r>
              <a:rPr lang="de-DE" sz="4500" b="1" dirty="0" err="1">
                <a:solidFill>
                  <a:srgbClr val="001746"/>
                </a:solidFill>
              </a:rPr>
              <a:t>project</a:t>
            </a:r>
            <a:endParaRPr lang="de-DE" sz="4500" b="1" dirty="0">
              <a:solidFill>
                <a:srgbClr val="001746"/>
              </a:solidFill>
            </a:endParaRPr>
          </a:p>
          <a:p>
            <a:r>
              <a:rPr lang="en-US" sz="3000" dirty="0">
                <a:solidFill>
                  <a:srgbClr val="001746"/>
                </a:solidFill>
              </a:rPr>
              <a:t>The objectives of STEM in Action; Open Educational Resources for Teachers; are</a:t>
            </a:r>
          </a:p>
          <a:p>
            <a:r>
              <a:rPr lang="en-US" sz="3000" dirty="0">
                <a:solidFill>
                  <a:srgbClr val="001746"/>
                </a:solidFill>
              </a:rPr>
              <a:t>• to exchange good practice across the partner countries through learning raids</a:t>
            </a:r>
          </a:p>
          <a:p>
            <a:r>
              <a:rPr lang="en-US" sz="3000" dirty="0">
                <a:solidFill>
                  <a:srgbClr val="001746"/>
                </a:solidFill>
              </a:rPr>
              <a:t>• to provide tools, methodologies and approaches to facilitate the acquisition of needed skills</a:t>
            </a:r>
            <a:br>
              <a:rPr lang="en-US" sz="3000" dirty="0">
                <a:solidFill>
                  <a:srgbClr val="001746"/>
                </a:solidFill>
              </a:rPr>
            </a:br>
            <a:r>
              <a:rPr lang="en-US" sz="3000" dirty="0">
                <a:solidFill>
                  <a:srgbClr val="001746"/>
                </a:solidFill>
              </a:rPr>
              <a:t>    with collaborative learning and teaching environments in STEM</a:t>
            </a:r>
          </a:p>
          <a:p>
            <a:r>
              <a:rPr lang="en-US" sz="3000" dirty="0">
                <a:solidFill>
                  <a:srgbClr val="001746"/>
                </a:solidFill>
              </a:rPr>
              <a:t>• to increase interest of educators about the priorities to gain the competences that they need around STEM education.</a:t>
            </a:r>
          </a:p>
          <a:p>
            <a:r>
              <a:rPr lang="en-US" sz="3000" dirty="0">
                <a:solidFill>
                  <a:srgbClr val="001746"/>
                </a:solidFill>
              </a:rPr>
              <a:t>• to develop collaborative partnerships between schools and the universities in formal, nonformal and informal learning</a:t>
            </a:r>
            <a:br>
              <a:rPr lang="en-US" sz="3000" dirty="0">
                <a:solidFill>
                  <a:srgbClr val="001746"/>
                </a:solidFill>
              </a:rPr>
            </a:br>
            <a:r>
              <a:rPr lang="en-US" sz="3000" dirty="0">
                <a:solidFill>
                  <a:srgbClr val="001746"/>
                </a:solidFill>
              </a:rPr>
              <a:t>    at the aim of strengthening the profile(s) of the teaching </a:t>
            </a:r>
            <a:r>
              <a:rPr lang="en-GB" sz="3000" dirty="0">
                <a:solidFill>
                  <a:srgbClr val="001746"/>
                </a:solidFill>
              </a:rPr>
              <a:t>profession</a:t>
            </a:r>
            <a:r>
              <a:rPr lang="de-DE" sz="3000" dirty="0">
                <a:solidFill>
                  <a:srgbClr val="001746"/>
                </a:solidFill>
              </a:rPr>
              <a:t> in EU countries.</a:t>
            </a:r>
          </a:p>
          <a:p>
            <a:r>
              <a:rPr lang="en-US" sz="3000" dirty="0">
                <a:solidFill>
                  <a:srgbClr val="001746"/>
                </a:solidFill>
              </a:rPr>
              <a:t>• to develop a website incorporating good practices including curriculum materials across partners and a virtual courses for teachers</a:t>
            </a:r>
          </a:p>
          <a:p>
            <a:r>
              <a:rPr lang="en-US" sz="3000" dirty="0">
                <a:solidFill>
                  <a:srgbClr val="001746"/>
                </a:solidFill>
              </a:rPr>
              <a:t>• to produce a range of curriculum materials in STEM area for teachers’ usage</a:t>
            </a:r>
          </a:p>
          <a:p>
            <a:r>
              <a:rPr lang="en-US" sz="3000" dirty="0">
                <a:solidFill>
                  <a:srgbClr val="001746"/>
                </a:solidFill>
              </a:rPr>
              <a:t>• to upskill teachers in each partner county including knowledge transfer</a:t>
            </a:r>
          </a:p>
          <a:p>
            <a:r>
              <a:rPr lang="en-US" sz="3000" dirty="0">
                <a:solidFill>
                  <a:srgbClr val="001746"/>
                </a:solidFill>
              </a:rPr>
              <a:t>• to impact on pre-schools, primary, elementary, high schools, VET and university students career choices</a:t>
            </a:r>
            <a:endParaRPr lang="de-DE" sz="3000" dirty="0">
              <a:solidFill>
                <a:srgbClr val="001746"/>
              </a:solidFill>
            </a:endParaRPr>
          </a:p>
        </p:txBody>
      </p:sp>
      <p:sp>
        <p:nvSpPr>
          <p:cNvPr id="26" name="Geschweifte Klammer rechts 25"/>
          <p:cNvSpPr/>
          <p:nvPr/>
        </p:nvSpPr>
        <p:spPr>
          <a:xfrm flipH="1">
            <a:off x="19038548" y="22445546"/>
            <a:ext cx="1325230" cy="8712970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Sechseck 13"/>
          <p:cNvSpPr/>
          <p:nvPr/>
        </p:nvSpPr>
        <p:spPr>
          <a:xfrm>
            <a:off x="1067160" y="22871057"/>
            <a:ext cx="4045583" cy="3289073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00" b="1" dirty="0"/>
              <a:t>IO1:</a:t>
            </a:r>
            <a:br>
              <a:rPr lang="de-DE" sz="3500" b="1" dirty="0"/>
            </a:br>
            <a:r>
              <a:rPr lang="en-US" sz="3500" dirty="0"/>
              <a:t>Online STEM Trainer Training Courses</a:t>
            </a:r>
            <a:endParaRPr lang="de-DE" sz="3500" b="1" dirty="0"/>
          </a:p>
        </p:txBody>
      </p:sp>
      <p:sp>
        <p:nvSpPr>
          <p:cNvPr id="32" name="Sechseck 31"/>
          <p:cNvSpPr/>
          <p:nvPr/>
        </p:nvSpPr>
        <p:spPr>
          <a:xfrm>
            <a:off x="19894596" y="23063925"/>
            <a:ext cx="4023946" cy="3652646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Learning Teaching Training </a:t>
            </a:r>
            <a:r>
              <a:rPr lang="de-DE" sz="2400" b="1" dirty="0" err="1"/>
              <a:t>Activity</a:t>
            </a:r>
            <a:r>
              <a:rPr lang="de-DE" sz="2400" b="1" dirty="0"/>
              <a:t> I: </a:t>
            </a:r>
            <a:r>
              <a:rPr lang="de-DE" sz="2400" b="1" dirty="0" err="1"/>
              <a:t>Ireland</a:t>
            </a:r>
            <a:br>
              <a:rPr lang="de-DE" sz="2400" b="1" dirty="0"/>
            </a:br>
            <a:r>
              <a:rPr lang="en-US" sz="2400" dirty="0"/>
              <a:t>Staff Training</a:t>
            </a:r>
            <a:br>
              <a:rPr lang="en-US" sz="2400" dirty="0"/>
            </a:br>
            <a:r>
              <a:rPr lang="en-US" sz="2400" dirty="0"/>
              <a:t>for the preparation of the online STEM courses</a:t>
            </a:r>
            <a:endParaRPr lang="de-DE" sz="2400" b="1" dirty="0"/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EC6BEDA4-A804-4E75-8645-8DBDB3911F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913280" y="985492"/>
            <a:ext cx="2200940" cy="2360181"/>
          </a:xfrm>
          <a:prstGeom prst="rect">
            <a:avLst/>
          </a:prstGeom>
        </p:spPr>
      </p:pic>
      <p:sp>
        <p:nvSpPr>
          <p:cNvPr id="28" name="Abgerundetes Rechteck 1">
            <a:extLst>
              <a:ext uri="{FF2B5EF4-FFF2-40B4-BE49-F238E27FC236}">
                <a16:creationId xmlns:a16="http://schemas.microsoft.com/office/drawing/2014/main" id="{AB6E9B95-120E-4527-9368-0F72F784CB39}"/>
              </a:ext>
            </a:extLst>
          </p:cNvPr>
          <p:cNvSpPr/>
          <p:nvPr/>
        </p:nvSpPr>
        <p:spPr>
          <a:xfrm>
            <a:off x="12601575" y="4826479"/>
            <a:ext cx="11618954" cy="8029605"/>
          </a:xfrm>
          <a:prstGeom prst="roundRect">
            <a:avLst/>
          </a:prstGeom>
          <a:ln w="152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1746"/>
                </a:solidFill>
              </a:rPr>
              <a:t>Seven </a:t>
            </a:r>
            <a:r>
              <a:rPr lang="en-US" sz="3200" dirty="0" err="1">
                <a:solidFill>
                  <a:srgbClr val="001746"/>
                </a:solidFill>
              </a:rPr>
              <a:t>organisations</a:t>
            </a:r>
            <a:r>
              <a:rPr lang="en-US" sz="3200" dirty="0">
                <a:solidFill>
                  <a:srgbClr val="001746"/>
                </a:solidFill>
              </a:rPr>
              <a:t> from Turkey, Belgium,</a:t>
            </a:r>
          </a:p>
          <a:p>
            <a:pPr algn="ctr"/>
            <a:r>
              <a:rPr lang="en-US" sz="3200" dirty="0">
                <a:solidFill>
                  <a:srgbClr val="001746"/>
                </a:solidFill>
              </a:rPr>
              <a:t>Romania, Ireland, Germany, Croatia and Greece who are experienced in STEM be active in the STEM in Action project.</a:t>
            </a:r>
          </a:p>
          <a:p>
            <a:pPr algn="ctr"/>
            <a:endParaRPr lang="en-US" sz="3200" dirty="0">
              <a:solidFill>
                <a:srgbClr val="001746"/>
              </a:solidFill>
            </a:endParaRPr>
          </a:p>
          <a:p>
            <a:pPr algn="ctr"/>
            <a:endParaRPr lang="en-US" sz="3200" dirty="0">
              <a:solidFill>
                <a:srgbClr val="001746"/>
              </a:solidFill>
            </a:endParaRPr>
          </a:p>
          <a:p>
            <a:pPr algn="ctr"/>
            <a:endParaRPr lang="en-US" sz="3200" dirty="0">
              <a:solidFill>
                <a:srgbClr val="001746"/>
              </a:solidFill>
            </a:endParaRPr>
          </a:p>
          <a:p>
            <a:pPr algn="ctr"/>
            <a:endParaRPr lang="en-US" sz="3200" dirty="0">
              <a:solidFill>
                <a:srgbClr val="001746"/>
              </a:solidFill>
            </a:endParaRPr>
          </a:p>
          <a:p>
            <a:pPr algn="ctr"/>
            <a:endParaRPr lang="en-US" sz="3200" dirty="0">
              <a:solidFill>
                <a:srgbClr val="001746"/>
              </a:solidFill>
            </a:endParaRPr>
          </a:p>
          <a:p>
            <a:pPr algn="ctr"/>
            <a:endParaRPr lang="en-US" sz="3200" dirty="0">
              <a:solidFill>
                <a:srgbClr val="001746"/>
              </a:solidFill>
            </a:endParaRPr>
          </a:p>
          <a:p>
            <a:pPr algn="ctr"/>
            <a:endParaRPr lang="en-US" sz="3200" dirty="0">
              <a:solidFill>
                <a:srgbClr val="001746"/>
              </a:solidFill>
            </a:endParaRPr>
          </a:p>
          <a:p>
            <a:pPr algn="ctr"/>
            <a:endParaRPr lang="en-US" sz="3200" dirty="0">
              <a:solidFill>
                <a:srgbClr val="001746"/>
              </a:solidFill>
            </a:endParaRPr>
          </a:p>
          <a:p>
            <a:pPr algn="ctr"/>
            <a:r>
              <a:rPr lang="en-US" sz="3200" dirty="0">
                <a:solidFill>
                  <a:srgbClr val="001746"/>
                </a:solidFill>
              </a:rPr>
              <a:t> </a:t>
            </a:r>
            <a:endParaRPr lang="de-DE" sz="3200" dirty="0">
              <a:solidFill>
                <a:srgbClr val="001746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3BAF6437-097A-441A-A8B0-99DC1023585C}"/>
              </a:ext>
            </a:extLst>
          </p:cNvPr>
          <p:cNvSpPr/>
          <p:nvPr/>
        </p:nvSpPr>
        <p:spPr>
          <a:xfrm>
            <a:off x="12601575" y="4968802"/>
            <a:ext cx="116189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800" b="1" dirty="0">
                <a:solidFill>
                  <a:schemeClr val="bg2">
                    <a:lumMod val="50000"/>
                  </a:schemeClr>
                </a:solidFill>
              </a:rPr>
              <a:t>Partners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D7E02C5-0F80-458E-BE99-ACE6B972515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7744" y="7589337"/>
            <a:ext cx="1674109" cy="111703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90B13EC0-8D9E-44EE-AAF7-C63148A2365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4695" y="7563788"/>
            <a:ext cx="1560528" cy="1120058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FE48DE66-C11D-40FC-B0F8-7693E22D5AF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5077" y="10386234"/>
            <a:ext cx="1853533" cy="111212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534D6602-C8B0-4EDF-A089-077B820396F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377" y="10406010"/>
            <a:ext cx="1952528" cy="111212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EE3DD2C0-9620-4614-957A-74372D45AA0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9121" y="10406009"/>
            <a:ext cx="1666745" cy="1112121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A79766F8-1743-4528-875C-D5CD6EE0D87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8871" y="7594760"/>
            <a:ext cx="1912466" cy="11170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294C7ED4-E49E-4A78-898D-1F7AF175BF0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6649" y="7589816"/>
            <a:ext cx="1674109" cy="1116073"/>
          </a:xfrm>
          <a:prstGeom prst="rect">
            <a:avLst/>
          </a:prstGeom>
        </p:spPr>
      </p:pic>
      <p:sp>
        <p:nvSpPr>
          <p:cNvPr id="43" name="Textfeld 42">
            <a:extLst>
              <a:ext uri="{FF2B5EF4-FFF2-40B4-BE49-F238E27FC236}">
                <a16:creationId xmlns:a16="http://schemas.microsoft.com/office/drawing/2014/main" id="{5F15A70D-DAD6-4027-8B93-974C481A176F}"/>
              </a:ext>
            </a:extLst>
          </p:cNvPr>
          <p:cNvSpPr txBox="1"/>
          <p:nvPr/>
        </p:nvSpPr>
        <p:spPr>
          <a:xfrm>
            <a:off x="13393663" y="8700949"/>
            <a:ext cx="21493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>
                <a:solidFill>
                  <a:srgbClr val="001746"/>
                </a:solidFill>
              </a:rPr>
              <a:t>Turkey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Tarsus </a:t>
            </a:r>
            <a:r>
              <a:rPr lang="de-DE" sz="2000" dirty="0" err="1">
                <a:solidFill>
                  <a:srgbClr val="001746"/>
                </a:solidFill>
              </a:rPr>
              <a:t>Üniversitesi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Tarsus University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64E8620-20F6-47AE-924C-B2C28055DAF6}"/>
              </a:ext>
            </a:extLst>
          </p:cNvPr>
          <p:cNvSpPr txBox="1"/>
          <p:nvPr/>
        </p:nvSpPr>
        <p:spPr>
          <a:xfrm>
            <a:off x="15913943" y="8686894"/>
            <a:ext cx="23917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err="1">
                <a:solidFill>
                  <a:srgbClr val="001746"/>
                </a:solidFill>
              </a:rPr>
              <a:t>Croatia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 err="1">
                <a:solidFill>
                  <a:srgbClr val="001746"/>
                </a:solidFill>
              </a:rPr>
              <a:t>Sveuciliste</a:t>
            </a:r>
            <a:r>
              <a:rPr lang="de-DE" sz="2000" dirty="0">
                <a:solidFill>
                  <a:srgbClr val="001746"/>
                </a:solidFill>
              </a:rPr>
              <a:t>  U Zagreb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University </a:t>
            </a:r>
            <a:r>
              <a:rPr lang="de-DE" sz="2000" dirty="0" err="1">
                <a:solidFill>
                  <a:srgbClr val="001746"/>
                </a:solidFill>
              </a:rPr>
              <a:t>of</a:t>
            </a:r>
            <a:r>
              <a:rPr lang="de-DE" sz="2000" dirty="0">
                <a:solidFill>
                  <a:srgbClr val="001746"/>
                </a:solidFill>
              </a:rPr>
              <a:t> Zagreb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E04D019E-0914-48C3-91AC-B0A8154B39C5}"/>
              </a:ext>
            </a:extLst>
          </p:cNvPr>
          <p:cNvSpPr txBox="1"/>
          <p:nvPr/>
        </p:nvSpPr>
        <p:spPr>
          <a:xfrm>
            <a:off x="14995823" y="11647753"/>
            <a:ext cx="2553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>
                <a:solidFill>
                  <a:srgbClr val="001746"/>
                </a:solidFill>
              </a:rPr>
              <a:t>Germany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Universität Paderborn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University Paderborn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0A3E6A6D-B41A-48C0-A551-D86396A28347}"/>
              </a:ext>
            </a:extLst>
          </p:cNvPr>
          <p:cNvSpPr txBox="1"/>
          <p:nvPr/>
        </p:nvSpPr>
        <p:spPr>
          <a:xfrm>
            <a:off x="17827239" y="11657995"/>
            <a:ext cx="19988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err="1">
                <a:solidFill>
                  <a:srgbClr val="001746"/>
                </a:solidFill>
              </a:rPr>
              <a:t>Greece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Pi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Private Company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E6743F0D-4F25-4B5A-8D25-A8B90C9629BF}"/>
              </a:ext>
            </a:extLst>
          </p:cNvPr>
          <p:cNvSpPr txBox="1"/>
          <p:nvPr/>
        </p:nvSpPr>
        <p:spPr>
          <a:xfrm>
            <a:off x="20298864" y="11647753"/>
            <a:ext cx="16466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err="1">
                <a:solidFill>
                  <a:srgbClr val="001746"/>
                </a:solidFill>
              </a:rPr>
              <a:t>Ireland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Cork Institute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 err="1">
                <a:solidFill>
                  <a:srgbClr val="001746"/>
                </a:solidFill>
              </a:rPr>
              <a:t>of</a:t>
            </a:r>
            <a:r>
              <a:rPr lang="de-DE" sz="2000" dirty="0">
                <a:solidFill>
                  <a:srgbClr val="001746"/>
                </a:solidFill>
              </a:rPr>
              <a:t> </a:t>
            </a:r>
            <a:r>
              <a:rPr lang="de-DE" sz="2000" dirty="0" err="1">
                <a:solidFill>
                  <a:srgbClr val="001746"/>
                </a:solidFill>
              </a:rPr>
              <a:t>technology</a:t>
            </a:r>
            <a:endParaRPr lang="de-DE" sz="2000" dirty="0">
              <a:solidFill>
                <a:srgbClr val="001746"/>
              </a:solidFill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AA4C36A-ADAA-4310-B1E4-3D94A67798F2}"/>
              </a:ext>
            </a:extLst>
          </p:cNvPr>
          <p:cNvSpPr txBox="1"/>
          <p:nvPr/>
        </p:nvSpPr>
        <p:spPr>
          <a:xfrm>
            <a:off x="18285744" y="8695622"/>
            <a:ext cx="28308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>
                <a:solidFill>
                  <a:srgbClr val="001746"/>
                </a:solidFill>
              </a:rPr>
              <a:t>Romania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 err="1">
                <a:solidFill>
                  <a:srgbClr val="001746"/>
                </a:solidFill>
              </a:rPr>
              <a:t>Universitatea</a:t>
            </a:r>
            <a:r>
              <a:rPr lang="de-DE" sz="2000" dirty="0">
                <a:solidFill>
                  <a:srgbClr val="001746"/>
                </a:solidFill>
              </a:rPr>
              <a:t> </a:t>
            </a:r>
            <a:r>
              <a:rPr lang="de-DE" sz="2000" dirty="0" err="1">
                <a:solidFill>
                  <a:srgbClr val="001746"/>
                </a:solidFill>
              </a:rPr>
              <a:t>din</a:t>
            </a:r>
            <a:r>
              <a:rPr lang="de-DE" sz="2000" dirty="0">
                <a:solidFill>
                  <a:srgbClr val="001746"/>
                </a:solidFill>
              </a:rPr>
              <a:t> Craiova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University </a:t>
            </a:r>
            <a:r>
              <a:rPr lang="de-DE" sz="2000" dirty="0" err="1">
                <a:solidFill>
                  <a:srgbClr val="001746"/>
                </a:solidFill>
              </a:rPr>
              <a:t>of</a:t>
            </a:r>
            <a:r>
              <a:rPr lang="de-DE" sz="2000" dirty="0">
                <a:solidFill>
                  <a:srgbClr val="001746"/>
                </a:solidFill>
              </a:rPr>
              <a:t> Craiova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5EFD6C19-23E9-4CA0-AFE0-2272C691CF10}"/>
              </a:ext>
            </a:extLst>
          </p:cNvPr>
          <p:cNvSpPr txBox="1"/>
          <p:nvPr/>
        </p:nvSpPr>
        <p:spPr>
          <a:xfrm>
            <a:off x="20929635" y="8666178"/>
            <a:ext cx="263065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err="1">
                <a:solidFill>
                  <a:srgbClr val="001746"/>
                </a:solidFill>
              </a:rPr>
              <a:t>Belgium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 err="1">
                <a:solidFill>
                  <a:srgbClr val="001746"/>
                </a:solidFill>
              </a:rPr>
              <a:t>Katholieke</a:t>
            </a:r>
            <a:r>
              <a:rPr lang="de-DE" sz="2000" dirty="0">
                <a:solidFill>
                  <a:srgbClr val="001746"/>
                </a:solidFill>
              </a:rPr>
              <a:t> </a:t>
            </a:r>
            <a:r>
              <a:rPr lang="de-DE" sz="2000" dirty="0" err="1">
                <a:solidFill>
                  <a:srgbClr val="001746"/>
                </a:solidFill>
              </a:rPr>
              <a:t>Hogeschool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Vives </a:t>
            </a:r>
            <a:r>
              <a:rPr lang="de-DE" sz="2000" dirty="0" err="1">
                <a:solidFill>
                  <a:srgbClr val="001746"/>
                </a:solidFill>
              </a:rPr>
              <a:t>Zuid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Katholik </a:t>
            </a:r>
            <a:r>
              <a:rPr lang="de-DE" sz="2000" dirty="0" err="1">
                <a:solidFill>
                  <a:srgbClr val="001746"/>
                </a:solidFill>
              </a:rPr>
              <a:t>Highschool</a:t>
            </a:r>
            <a:br>
              <a:rPr lang="de-DE" sz="2000" dirty="0">
                <a:solidFill>
                  <a:srgbClr val="001746"/>
                </a:solidFill>
              </a:rPr>
            </a:br>
            <a:r>
              <a:rPr lang="de-DE" sz="2000" dirty="0">
                <a:solidFill>
                  <a:srgbClr val="001746"/>
                </a:solidFill>
              </a:rPr>
              <a:t>Vives </a:t>
            </a:r>
            <a:r>
              <a:rPr lang="de-DE" sz="2000" dirty="0" err="1">
                <a:solidFill>
                  <a:srgbClr val="001746"/>
                </a:solidFill>
              </a:rPr>
              <a:t>Zuid</a:t>
            </a:r>
            <a:r>
              <a:rPr lang="de-DE" sz="2000" dirty="0">
                <a:solidFill>
                  <a:srgbClr val="001746"/>
                </a:solidFill>
              </a:rPr>
              <a:t> </a:t>
            </a:r>
          </a:p>
        </p:txBody>
      </p:sp>
      <p:sp>
        <p:nvSpPr>
          <p:cNvPr id="50" name="Abgerundetes Rechteck 26">
            <a:extLst>
              <a:ext uri="{FF2B5EF4-FFF2-40B4-BE49-F238E27FC236}">
                <a16:creationId xmlns:a16="http://schemas.microsoft.com/office/drawing/2014/main" id="{F5D883A8-8BCE-47A5-B065-269221EE1E2B}"/>
              </a:ext>
            </a:extLst>
          </p:cNvPr>
          <p:cNvSpPr/>
          <p:nvPr/>
        </p:nvSpPr>
        <p:spPr>
          <a:xfrm>
            <a:off x="1776797" y="13189006"/>
            <a:ext cx="21798041" cy="301304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000" dirty="0">
              <a:solidFill>
                <a:srgbClr val="001746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776797" y="13121168"/>
            <a:ext cx="2179804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12000" b="1" cap="none" spc="0" dirty="0">
                <a:ln/>
                <a:solidFill>
                  <a:schemeClr val="accent3"/>
                </a:solidFill>
                <a:effectLst/>
              </a:rPr>
              <a:t>STEM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210646F9-D619-4948-A04D-D899EC38F6D3}"/>
              </a:ext>
            </a:extLst>
          </p:cNvPr>
          <p:cNvSpPr/>
          <p:nvPr/>
        </p:nvSpPr>
        <p:spPr>
          <a:xfrm>
            <a:off x="17555742" y="13402728"/>
            <a:ext cx="5822428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500" b="1" dirty="0">
                <a:ln/>
                <a:solidFill>
                  <a:schemeClr val="accent3"/>
                </a:solidFill>
              </a:rPr>
              <a:t>Mathematics </a:t>
            </a:r>
            <a:endParaRPr lang="de-DE" sz="7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A175E4D7-FEBD-455E-82A3-F551A8D46F83}"/>
              </a:ext>
            </a:extLst>
          </p:cNvPr>
          <p:cNvSpPr/>
          <p:nvPr/>
        </p:nvSpPr>
        <p:spPr>
          <a:xfrm>
            <a:off x="15282984" y="14824483"/>
            <a:ext cx="4991944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500" b="1" dirty="0">
                <a:ln/>
                <a:solidFill>
                  <a:schemeClr val="accent3"/>
                </a:solidFill>
              </a:rPr>
              <a:t>Technology</a:t>
            </a:r>
            <a:endParaRPr lang="de-DE" sz="7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FB97162B-7626-4640-83F6-537C13CF38A2}"/>
              </a:ext>
            </a:extLst>
          </p:cNvPr>
          <p:cNvSpPr/>
          <p:nvPr/>
        </p:nvSpPr>
        <p:spPr>
          <a:xfrm>
            <a:off x="6899000" y="14718184"/>
            <a:ext cx="5192447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500" b="1" dirty="0">
                <a:ln/>
                <a:solidFill>
                  <a:schemeClr val="accent3"/>
                </a:solidFill>
              </a:rPr>
              <a:t>Engineering</a:t>
            </a:r>
            <a:endParaRPr lang="de-DE" sz="7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C4B972A-9AFE-4A79-87AC-E5D1DDBC7C9C}"/>
              </a:ext>
            </a:extLst>
          </p:cNvPr>
          <p:cNvSpPr/>
          <p:nvPr/>
        </p:nvSpPr>
        <p:spPr>
          <a:xfrm>
            <a:off x="3019393" y="13402728"/>
            <a:ext cx="3348994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500" b="1" dirty="0">
                <a:ln/>
                <a:solidFill>
                  <a:schemeClr val="accent3"/>
                </a:solidFill>
              </a:rPr>
              <a:t>Science</a:t>
            </a:r>
            <a:endParaRPr lang="de-DE" sz="7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6" name="Sechseck 55">
            <a:extLst>
              <a:ext uri="{FF2B5EF4-FFF2-40B4-BE49-F238E27FC236}">
                <a16:creationId xmlns:a16="http://schemas.microsoft.com/office/drawing/2014/main" id="{8DACE504-9292-41DC-94E8-1F6BF9DA1BC9}"/>
              </a:ext>
            </a:extLst>
          </p:cNvPr>
          <p:cNvSpPr/>
          <p:nvPr/>
        </p:nvSpPr>
        <p:spPr>
          <a:xfrm>
            <a:off x="1067160" y="27481154"/>
            <a:ext cx="4045583" cy="3289073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00" b="1" dirty="0"/>
              <a:t>IO2:</a:t>
            </a:r>
            <a:br>
              <a:rPr lang="de-DE" sz="3500" b="1" dirty="0"/>
            </a:br>
            <a:r>
              <a:rPr lang="de-DE" sz="3500" dirty="0"/>
              <a:t>STEM Trainer Training Curriculum</a:t>
            </a:r>
            <a:endParaRPr lang="de-DE" sz="3500" b="1" dirty="0"/>
          </a:p>
        </p:txBody>
      </p:sp>
      <p:sp>
        <p:nvSpPr>
          <p:cNvPr id="57" name="Sechseck 56">
            <a:extLst>
              <a:ext uri="{FF2B5EF4-FFF2-40B4-BE49-F238E27FC236}">
                <a16:creationId xmlns:a16="http://schemas.microsoft.com/office/drawing/2014/main" id="{EDAD0A40-BC42-4C9F-8AD8-C06BFE04CD43}"/>
              </a:ext>
            </a:extLst>
          </p:cNvPr>
          <p:cNvSpPr/>
          <p:nvPr/>
        </p:nvSpPr>
        <p:spPr>
          <a:xfrm>
            <a:off x="19894596" y="27159442"/>
            <a:ext cx="4023946" cy="3652646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Learning Teaching Training </a:t>
            </a:r>
            <a:r>
              <a:rPr lang="de-DE" sz="2400" b="1" dirty="0" err="1"/>
              <a:t>Activity</a:t>
            </a:r>
            <a:r>
              <a:rPr lang="de-DE" sz="2400" b="1" dirty="0"/>
              <a:t> II: Germany</a:t>
            </a:r>
            <a:br>
              <a:rPr lang="de-DE" sz="2400" b="1" dirty="0"/>
            </a:br>
            <a:r>
              <a:rPr lang="en-US" sz="2400" dirty="0"/>
              <a:t>Staff Training</a:t>
            </a:r>
            <a:br>
              <a:rPr lang="en-US" sz="2400" dirty="0"/>
            </a:br>
            <a:r>
              <a:rPr lang="en-US" sz="2400" dirty="0"/>
              <a:t>for the preparation of the STEM Trainer Training Curriculum</a:t>
            </a:r>
            <a:endParaRPr lang="de-DE" sz="2400" b="1" dirty="0"/>
          </a:p>
        </p:txBody>
      </p:sp>
      <p:graphicFrame>
        <p:nvGraphicFramePr>
          <p:cNvPr id="58" name="Diagramm 57">
            <a:extLst>
              <a:ext uri="{FF2B5EF4-FFF2-40B4-BE49-F238E27FC236}">
                <a16:creationId xmlns:a16="http://schemas.microsoft.com/office/drawing/2014/main" id="{00E6DB03-FD61-4218-AD39-4013BD7542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71823"/>
              </p:ext>
            </p:extLst>
          </p:nvPr>
        </p:nvGraphicFramePr>
        <p:xfrm>
          <a:off x="4953875" y="21762934"/>
          <a:ext cx="6264696" cy="390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59" name="Diagramm 58">
            <a:extLst>
              <a:ext uri="{FF2B5EF4-FFF2-40B4-BE49-F238E27FC236}">
                <a16:creationId xmlns:a16="http://schemas.microsoft.com/office/drawing/2014/main" id="{ADA63159-0CA6-4EA3-A2EA-15C244C387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9378130"/>
              </p:ext>
            </p:extLst>
          </p:nvPr>
        </p:nvGraphicFramePr>
        <p:xfrm>
          <a:off x="5308554" y="24580157"/>
          <a:ext cx="6626772" cy="2169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sp>
        <p:nvSpPr>
          <p:cNvPr id="61" name="Wolke 60">
            <a:extLst>
              <a:ext uri="{FF2B5EF4-FFF2-40B4-BE49-F238E27FC236}">
                <a16:creationId xmlns:a16="http://schemas.microsoft.com/office/drawing/2014/main" id="{16BDC3F7-456C-4AC9-BDDD-CD375A209ABE}"/>
              </a:ext>
            </a:extLst>
          </p:cNvPr>
          <p:cNvSpPr/>
          <p:nvPr/>
        </p:nvSpPr>
        <p:spPr>
          <a:xfrm>
            <a:off x="11360680" y="22483143"/>
            <a:ext cx="2906191" cy="145739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00" dirty="0"/>
              <a:t>Videos</a:t>
            </a:r>
          </a:p>
        </p:txBody>
      </p:sp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B6D09067-9840-483A-ABD1-DAB88D0D7ED7}"/>
              </a:ext>
            </a:extLst>
          </p:cNvPr>
          <p:cNvSpPr/>
          <p:nvPr/>
        </p:nvSpPr>
        <p:spPr>
          <a:xfrm>
            <a:off x="5293108" y="26808945"/>
            <a:ext cx="6798340" cy="492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/>
              <a:t>SWAT Analysis </a:t>
            </a:r>
            <a:r>
              <a:rPr lang="de-DE" sz="3000" dirty="0" err="1"/>
              <a:t>as</a:t>
            </a:r>
            <a:r>
              <a:rPr lang="de-DE" sz="3000" dirty="0"/>
              <a:t> a </a:t>
            </a:r>
            <a:r>
              <a:rPr lang="de-DE" sz="3000" dirty="0" err="1"/>
              <a:t>basis</a:t>
            </a:r>
            <a:endParaRPr lang="de-DE" sz="3000" dirty="0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74A3C92C-A05D-41CC-9F12-D569F86FD06B}"/>
              </a:ext>
            </a:extLst>
          </p:cNvPr>
          <p:cNvSpPr/>
          <p:nvPr/>
        </p:nvSpPr>
        <p:spPr>
          <a:xfrm>
            <a:off x="14257759" y="22110183"/>
            <a:ext cx="646064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/>
              <a:t>Natural Science Practices in Preschool Period</a:t>
            </a:r>
          </a:p>
          <a:p>
            <a:r>
              <a:rPr lang="en-US" sz="1700" dirty="0"/>
              <a:t>*STEM Activities with Daily Materials</a:t>
            </a:r>
          </a:p>
          <a:p>
            <a:r>
              <a:rPr lang="en-US" sz="1700" dirty="0"/>
              <a:t>*Simple Measurement Activity Videos</a:t>
            </a:r>
          </a:p>
          <a:p>
            <a:r>
              <a:rPr lang="en-US" sz="1700" dirty="0"/>
              <a:t>*Art, STEM Videos for Children Creative and Creative Ways</a:t>
            </a:r>
          </a:p>
          <a:p>
            <a:r>
              <a:rPr lang="en-US" sz="1700" dirty="0"/>
              <a:t>*STEM Application Videos with Language Activities</a:t>
            </a:r>
          </a:p>
          <a:p>
            <a:r>
              <a:rPr lang="en-US" sz="1700" dirty="0"/>
              <a:t>*Environmental Related STEM Activity Videos</a:t>
            </a:r>
          </a:p>
          <a:p>
            <a:endParaRPr lang="en-US" sz="1000" dirty="0"/>
          </a:p>
          <a:p>
            <a:r>
              <a:rPr lang="en-US" sz="1700" b="1" dirty="0"/>
              <a:t>Primary School Videos from STEM perspective</a:t>
            </a:r>
          </a:p>
          <a:p>
            <a:r>
              <a:rPr lang="en-US" sz="1700" dirty="0"/>
              <a:t>*STEM introduction video</a:t>
            </a:r>
          </a:p>
          <a:p>
            <a:r>
              <a:rPr lang="en-US" sz="1700" dirty="0"/>
              <a:t>*STEM with robotic applications</a:t>
            </a:r>
          </a:p>
          <a:p>
            <a:r>
              <a:rPr lang="en-US" sz="1700" dirty="0"/>
              <a:t>*Technology design oriented STEM training</a:t>
            </a:r>
          </a:p>
          <a:p>
            <a:r>
              <a:rPr lang="en-US" sz="1700" dirty="0"/>
              <a:t>*STEM applications with the environment</a:t>
            </a:r>
          </a:p>
          <a:p>
            <a:r>
              <a:rPr lang="en-US" sz="1700" dirty="0"/>
              <a:t>*STEM with Art and Creative activities</a:t>
            </a:r>
          </a:p>
          <a:p>
            <a:endParaRPr lang="en-US" sz="1000" dirty="0"/>
          </a:p>
          <a:p>
            <a:r>
              <a:rPr lang="en-US" sz="1700" b="1" dirty="0"/>
              <a:t>Branch Lessons from STEM Perspective</a:t>
            </a:r>
          </a:p>
          <a:p>
            <a:r>
              <a:rPr lang="en-US" sz="1700" dirty="0"/>
              <a:t>*STEM introduction video</a:t>
            </a:r>
          </a:p>
          <a:p>
            <a:r>
              <a:rPr lang="en-US" sz="1700" dirty="0"/>
              <a:t>*STEM and entrepreneurship event videos</a:t>
            </a:r>
          </a:p>
          <a:p>
            <a:r>
              <a:rPr lang="en-US" sz="1700" dirty="0"/>
              <a:t>*STEM and programming</a:t>
            </a:r>
          </a:p>
          <a:p>
            <a:r>
              <a:rPr lang="en-US" sz="1700" dirty="0"/>
              <a:t>*STEM and design applications</a:t>
            </a:r>
          </a:p>
          <a:p>
            <a:r>
              <a:rPr lang="en-US" sz="1700" dirty="0"/>
              <a:t>*STEM and math applications</a:t>
            </a:r>
            <a:endParaRPr lang="de-DE" sz="1700" dirty="0"/>
          </a:p>
        </p:txBody>
      </p: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02AFE17-B26F-471F-824B-E2A0ABA5CFC7}"/>
              </a:ext>
            </a:extLst>
          </p:cNvPr>
          <p:cNvCxnSpPr/>
          <p:nvPr/>
        </p:nvCxnSpPr>
        <p:spPr>
          <a:xfrm flipV="1">
            <a:off x="864271" y="27211219"/>
            <a:ext cx="18789432" cy="32701"/>
          </a:xfrm>
          <a:prstGeom prst="line">
            <a:avLst/>
          </a:prstGeom>
          <a:ln w="1270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Diagramm 68">
            <a:extLst>
              <a:ext uri="{FF2B5EF4-FFF2-40B4-BE49-F238E27FC236}">
                <a16:creationId xmlns:a16="http://schemas.microsoft.com/office/drawing/2014/main" id="{8413594F-CC73-4B48-8EF3-1C300B6934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338857"/>
              </p:ext>
            </p:extLst>
          </p:nvPr>
        </p:nvGraphicFramePr>
        <p:xfrm>
          <a:off x="5197786" y="29267441"/>
          <a:ext cx="6626772" cy="2169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sp>
        <p:nvSpPr>
          <p:cNvPr id="70" name="Rechteck 69">
            <a:extLst>
              <a:ext uri="{FF2B5EF4-FFF2-40B4-BE49-F238E27FC236}">
                <a16:creationId xmlns:a16="http://schemas.microsoft.com/office/drawing/2014/main" id="{F203AF4E-9E9E-487A-AC6F-27313E95D974}"/>
              </a:ext>
            </a:extLst>
          </p:cNvPr>
          <p:cNvSpPr/>
          <p:nvPr/>
        </p:nvSpPr>
        <p:spPr>
          <a:xfrm>
            <a:off x="12012041" y="27372864"/>
            <a:ext cx="47107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1746"/>
                </a:solidFill>
              </a:rPr>
              <a:t>The Curriculum aims to support school staff with</a:t>
            </a:r>
          </a:p>
          <a:p>
            <a:r>
              <a:rPr lang="en-US" sz="3000" dirty="0">
                <a:solidFill>
                  <a:srgbClr val="001746"/>
                </a:solidFill>
              </a:rPr>
              <a:t>a new and innovative approach to teaching.</a:t>
            </a:r>
            <a:br>
              <a:rPr lang="en-US" sz="3000" dirty="0">
                <a:solidFill>
                  <a:srgbClr val="001746"/>
                </a:solidFill>
              </a:rPr>
            </a:br>
            <a:r>
              <a:rPr lang="en-US" sz="3000" dirty="0">
                <a:solidFill>
                  <a:srgbClr val="001746"/>
                </a:solidFill>
              </a:rPr>
              <a:t>The participants are offered pedagogical and</a:t>
            </a:r>
          </a:p>
          <a:p>
            <a:r>
              <a:rPr lang="en-US" sz="3000" dirty="0">
                <a:solidFill>
                  <a:srgbClr val="001746"/>
                </a:solidFill>
              </a:rPr>
              <a:t>didactical approaches towards STEM in education.</a:t>
            </a:r>
            <a:endParaRPr lang="de-DE" sz="3000" dirty="0">
              <a:solidFill>
                <a:srgbClr val="001746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E3724937-F3F6-4F59-BD53-7652C303C9B9}"/>
              </a:ext>
            </a:extLst>
          </p:cNvPr>
          <p:cNvSpPr/>
          <p:nvPr/>
        </p:nvSpPr>
        <p:spPr>
          <a:xfrm>
            <a:off x="12012041" y="24127461"/>
            <a:ext cx="23169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1746"/>
                </a:solidFill>
              </a:rPr>
              <a:t>Target group:</a:t>
            </a:r>
            <a:br>
              <a:rPr lang="en-US" sz="3000" dirty="0">
                <a:solidFill>
                  <a:srgbClr val="001746"/>
                </a:solidFill>
              </a:rPr>
            </a:br>
            <a:r>
              <a:rPr lang="en-US" sz="3000" dirty="0">
                <a:solidFill>
                  <a:srgbClr val="001746"/>
                </a:solidFill>
              </a:rPr>
              <a:t>teachers and students of the education faculty</a:t>
            </a:r>
            <a:endParaRPr lang="de-DE" sz="3000" dirty="0">
              <a:solidFill>
                <a:srgbClr val="001746"/>
              </a:solidFill>
            </a:endParaRPr>
          </a:p>
        </p:txBody>
      </p:sp>
      <p:sp>
        <p:nvSpPr>
          <p:cNvPr id="72" name="Wolke 71">
            <a:extLst>
              <a:ext uri="{FF2B5EF4-FFF2-40B4-BE49-F238E27FC236}">
                <a16:creationId xmlns:a16="http://schemas.microsoft.com/office/drawing/2014/main" id="{638B6261-5FAE-4E56-ABC1-7D8E83FDC3EE}"/>
              </a:ext>
            </a:extLst>
          </p:cNvPr>
          <p:cNvSpPr/>
          <p:nvPr/>
        </p:nvSpPr>
        <p:spPr>
          <a:xfrm>
            <a:off x="15978998" y="27806120"/>
            <a:ext cx="3476868" cy="14996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00" dirty="0"/>
              <a:t>Teaching </a:t>
            </a:r>
            <a:r>
              <a:rPr lang="de-DE" sz="3500" dirty="0" err="1"/>
              <a:t>resources</a:t>
            </a:r>
            <a:endParaRPr lang="de-DE" sz="3500" dirty="0"/>
          </a:p>
        </p:txBody>
      </p:sp>
    </p:spTree>
    <p:extLst>
      <p:ext uri="{BB962C8B-B14F-4D97-AF65-F5344CB8AC3E}">
        <p14:creationId xmlns:p14="http://schemas.microsoft.com/office/powerpoint/2010/main" val="364236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Iapetus">
  <a:themeElements>
    <a:clrScheme name="Benutzerdefiniert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98211"/>
      </a:accent3>
      <a:accent4>
        <a:srgbClr val="FADA7A"/>
      </a:accent4>
      <a:accent5>
        <a:srgbClr val="E4E8AF"/>
      </a:accent5>
      <a:accent6>
        <a:srgbClr val="B20202"/>
      </a:accent6>
      <a:hlink>
        <a:srgbClr val="B292CA"/>
      </a:hlink>
      <a:folHlink>
        <a:srgbClr val="6B5680"/>
      </a:folHlink>
    </a:clrScheme>
    <a:fontScheme name="Iapetus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697</Words>
  <Application>Microsoft Office PowerPoint</Application>
  <PresentationFormat>Benutzerdefiniert</PresentationFormat>
  <Paragraphs>97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Arial Unicode MS</vt:lpstr>
      <vt:lpstr>Calibri</vt:lpstr>
      <vt:lpstr>Corbel</vt:lpstr>
      <vt:lpstr>Wingdings</vt:lpstr>
      <vt:lpstr>Wingdings 2</vt:lpstr>
      <vt:lpstr>Wingdings 3</vt:lpstr>
      <vt:lpstr>5_Iapetus</vt:lpstr>
      <vt:lpstr>PowerPoint-Präsentation</vt:lpstr>
    </vt:vector>
  </TitlesOfParts>
  <Company>Universität Paderborn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 Beutner</dc:creator>
  <cp:lastModifiedBy>Marc Beutner</cp:lastModifiedBy>
  <cp:revision>316</cp:revision>
  <cp:lastPrinted>2015-08-12T11:23:49Z</cp:lastPrinted>
  <dcterms:created xsi:type="dcterms:W3CDTF">2010-08-25T14:48:58Z</dcterms:created>
  <dcterms:modified xsi:type="dcterms:W3CDTF">2021-06-08T12:52:19Z</dcterms:modified>
</cp:coreProperties>
</file>